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7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2" r:id="rId7"/>
    <p:sldId id="266" r:id="rId8"/>
    <p:sldId id="267" r:id="rId9"/>
    <p:sldId id="268" r:id="rId10"/>
    <p:sldId id="263" r:id="rId11"/>
    <p:sldId id="264" r:id="rId12"/>
    <p:sldId id="265" r:id="rId13"/>
    <p:sldId id="261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57525D-AA59-4BBA-9FF0-6968B9BDC019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F83545-C8A9-4AEA-AA49-4944E38849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478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D5738-4F88-4C76-80D0-CED7FB683C6D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7C4F7-A6DD-4AC3-8E08-9457E72491A3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5570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D5738-4F88-4C76-80D0-CED7FB683C6D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7C4F7-A6DD-4AC3-8E08-9457E72491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847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D5738-4F88-4C76-80D0-CED7FB683C6D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7C4F7-A6DD-4AC3-8E08-9457E72491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8472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D5738-4F88-4C76-80D0-CED7FB683C6D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7C4F7-A6DD-4AC3-8E08-9457E72491A3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572060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D5738-4F88-4C76-80D0-CED7FB683C6D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7C4F7-A6DD-4AC3-8E08-9457E72491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7471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D5738-4F88-4C76-80D0-CED7FB683C6D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7C4F7-A6DD-4AC3-8E08-9457E72491A3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29267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D5738-4F88-4C76-80D0-CED7FB683C6D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7C4F7-A6DD-4AC3-8E08-9457E72491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60370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D5738-4F88-4C76-80D0-CED7FB683C6D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7C4F7-A6DD-4AC3-8E08-9457E72491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6619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D5738-4F88-4C76-80D0-CED7FB683C6D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7C4F7-A6DD-4AC3-8E08-9457E72491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734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D5738-4F88-4C76-80D0-CED7FB683C6D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7C4F7-A6DD-4AC3-8E08-9457E72491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525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D5738-4F88-4C76-80D0-CED7FB683C6D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7C4F7-A6DD-4AC3-8E08-9457E72491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30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D5738-4F88-4C76-80D0-CED7FB683C6D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7C4F7-A6DD-4AC3-8E08-9457E72491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953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D5738-4F88-4C76-80D0-CED7FB683C6D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7C4F7-A6DD-4AC3-8E08-9457E72491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233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D5738-4F88-4C76-80D0-CED7FB683C6D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7C4F7-A6DD-4AC3-8E08-9457E72491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293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D5738-4F88-4C76-80D0-CED7FB683C6D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7C4F7-A6DD-4AC3-8E08-9457E72491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1869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D5738-4F88-4C76-80D0-CED7FB683C6D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7C4F7-A6DD-4AC3-8E08-9457E72491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274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D5738-4F88-4C76-80D0-CED7FB683C6D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7C4F7-A6DD-4AC3-8E08-9457E72491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7633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69D5738-4F88-4C76-80D0-CED7FB683C6D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8C7C4F7-A6DD-4AC3-8E08-9457E72491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8901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  <p:sldLayoutId id="2147483841" r:id="rId14"/>
    <p:sldLayoutId id="2147483842" r:id="rId15"/>
    <p:sldLayoutId id="2147483843" r:id="rId16"/>
    <p:sldLayoutId id="214748384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A93917-6BC3-B731-86D3-A0AB85D2B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424" y="491612"/>
            <a:ext cx="8791575" cy="4004187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КмТу</a:t>
            </a:r>
            <a:r>
              <a:rPr lang="ru-RU" sz="28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нун</a:t>
            </a:r>
            <a:r>
              <a:rPr lang="ru-RU" sz="3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Токмок </a:t>
            </a:r>
            <a:r>
              <a:rPr lang="ru-RU" sz="28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шаарындагы</a:t>
            </a:r>
            <a:r>
              <a:rPr lang="ru-RU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академик </a:t>
            </a:r>
            <a:r>
              <a:rPr lang="ru-RU" sz="32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Х.А.Рахматулин</a:t>
            </a:r>
            <a:r>
              <a:rPr lang="ru-RU" sz="3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атындагы</a:t>
            </a:r>
            <a:r>
              <a:rPr lang="ru-RU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филиалынын</a:t>
            </a:r>
            <a:br>
              <a:rPr lang="ru-RU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жүргүзүлгөн</a:t>
            </a:r>
            <a:r>
              <a:rPr lang="ru-RU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тарбия</a:t>
            </a:r>
            <a:r>
              <a:rPr lang="ru-RU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иштери</a:t>
            </a:r>
            <a:r>
              <a:rPr lang="ru-RU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боюнча</a:t>
            </a:r>
            <a:r>
              <a:rPr lang="ru-RU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маалымат</a:t>
            </a:r>
            <a:r>
              <a:rPr lang="ru-RU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6D729CB-3EA1-E7C5-C184-887883A9B0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676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9A4110-0951-9CC7-3D33-5D4744A0A8A3}"/>
              </a:ext>
            </a:extLst>
          </p:cNvPr>
          <p:cNvSpPr txBox="1"/>
          <p:nvPr/>
        </p:nvSpPr>
        <p:spPr>
          <a:xfrm>
            <a:off x="1244600" y="939800"/>
            <a:ext cx="934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Токмок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шаарынын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мэриясы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тарабынан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уюштурулган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Баңгизатсыз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эркин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жаша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!”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деген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иш-чарасына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биздин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колледждин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студенттери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катышты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0E82D59-8C7D-0DBD-204E-4A9F8D5AB6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111" b="52592"/>
          <a:stretch>
            <a:fillRect/>
          </a:stretch>
        </p:blipFill>
        <p:spPr>
          <a:xfrm>
            <a:off x="2006600" y="2324100"/>
            <a:ext cx="7670800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417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833205-0092-331D-3986-A70BFC292C6B}"/>
              </a:ext>
            </a:extLst>
          </p:cNvPr>
          <p:cNvSpPr txBox="1"/>
          <p:nvPr/>
        </p:nvSpPr>
        <p:spPr>
          <a:xfrm>
            <a:off x="2298700" y="901700"/>
            <a:ext cx="7353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y-K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Ак-калпак» күнүнө  карата ОКБББнын тайпаларынын студенттери менен шаардын негизги аянтына салтанаттуу жүрүшкө  «Кыргыз кийген ак калпак, кылымдарды карытат!» деген ураан менен  коштоп чыктык.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C68966-208F-38BD-1197-056F34AAA3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7427" b="41422"/>
          <a:stretch>
            <a:fillRect/>
          </a:stretch>
        </p:blipFill>
        <p:spPr>
          <a:xfrm>
            <a:off x="2298700" y="3327400"/>
            <a:ext cx="73533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589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C24213-651B-048F-DCA7-CA2B57D0E6D8}"/>
              </a:ext>
            </a:extLst>
          </p:cNvPr>
          <p:cNvSpPr txBox="1"/>
          <p:nvPr/>
        </p:nvSpPr>
        <p:spPr>
          <a:xfrm>
            <a:off x="1765300" y="571500"/>
            <a:ext cx="66167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Студенттерге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теориялык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билимди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практика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менен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байланыштыруу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катышуучулардын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ойлонуу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жөндөмүн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жана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кызыгуусун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арттырып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маданиятка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урмат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көрсөтүү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жана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тайпалар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арасында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достукту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бекемдөө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максатында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экскурсиялар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уюштурулду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066D9C-2EBC-3785-6BF6-43B6236565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371" b="55000"/>
          <a:stretch>
            <a:fillRect/>
          </a:stretch>
        </p:blipFill>
        <p:spPr>
          <a:xfrm>
            <a:off x="628650" y="3429000"/>
            <a:ext cx="3086100" cy="203835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008B18-F3D3-9850-1352-CF4DB6A2DE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481" b="56297"/>
          <a:stretch>
            <a:fillRect/>
          </a:stretch>
        </p:blipFill>
        <p:spPr>
          <a:xfrm>
            <a:off x="4552950" y="3530600"/>
            <a:ext cx="3086100" cy="20383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253ADE-6848-AFE5-73C1-F6626D430A3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3333" b="47222"/>
          <a:stretch>
            <a:fillRect/>
          </a:stretch>
        </p:blipFill>
        <p:spPr>
          <a:xfrm>
            <a:off x="8477250" y="3429000"/>
            <a:ext cx="3086100" cy="20383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1FC809B-2331-34C3-8EAF-E00A2CACE39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4349" b="41992"/>
          <a:stretch>
            <a:fillRect/>
          </a:stretch>
        </p:blipFill>
        <p:spPr>
          <a:xfrm>
            <a:off x="8883650" y="393700"/>
            <a:ext cx="3086100" cy="230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3061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4501CE4-67FA-DAE2-A38C-EAA816B2405D}"/>
              </a:ext>
            </a:extLst>
          </p:cNvPr>
          <p:cNvSpPr txBox="1"/>
          <p:nvPr/>
        </p:nvSpPr>
        <p:spPr>
          <a:xfrm>
            <a:off x="1689100" y="571500"/>
            <a:ext cx="84455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y-K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Тарбиялык пландын негизинде жүргүзүлгөн бардык  тарбиялык иш-чаралар  студенттерди патриоттуулукка, өз мекенине болгон сүйүүсүн арттырып,жан-дүйнөсү бай,таза,ыймандуу,Кыргызстандын маданий салттарын билген, өзүн инсан катары кадырлап- баалай билген адамдарды тарбиялоо </a:t>
            </a:r>
            <a:r>
              <a:rPr lang="ky-KG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үстүндө  болду.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44807FF-3725-2FAA-EBBA-8644C68E99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111" b="41992"/>
          <a:stretch>
            <a:fillRect/>
          </a:stretch>
        </p:blipFill>
        <p:spPr>
          <a:xfrm>
            <a:off x="730250" y="3619500"/>
            <a:ext cx="3086100" cy="218747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09C0E5-D8CE-93B5-4621-2F1E1FFF83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4115" t="30741" r="4115" b="47222"/>
          <a:stretch>
            <a:fillRect/>
          </a:stretch>
        </p:blipFill>
        <p:spPr>
          <a:xfrm>
            <a:off x="4505325" y="3608338"/>
            <a:ext cx="3181350" cy="218747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C1039F2-CC9D-60FA-B521-138A4FE96E6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112" b="53288"/>
          <a:stretch>
            <a:fillRect/>
          </a:stretch>
        </p:blipFill>
        <p:spPr>
          <a:xfrm>
            <a:off x="8591550" y="3608338"/>
            <a:ext cx="3086100" cy="219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528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F74524-86C7-0287-8A85-36994DA0C2E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55040" y="619125"/>
            <a:ext cx="9906000" cy="14779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Тарбия</a:t>
            </a:r>
            <a: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иштеринин</a:t>
            </a:r>
            <a: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максаты</a:t>
            </a:r>
            <a: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27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</a:t>
            </a:r>
            <a: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жаш</a:t>
            </a:r>
            <a: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муундарды</a:t>
            </a:r>
            <a: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ар </a:t>
            </a:r>
            <a:r>
              <a:rPr lang="ru-RU" sz="27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тараптуу</a:t>
            </a:r>
            <a: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өнүктүрүү</a:t>
            </a:r>
            <a: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7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адамгерчиликке</a:t>
            </a:r>
            <a: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7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мекенчилдикке</a:t>
            </a:r>
            <a: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7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эмгекчилдикке</a:t>
            </a:r>
            <a: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жана</a:t>
            </a:r>
            <a: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жоопкерчиликке</a:t>
            </a:r>
            <a: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тарбиялоо</a:t>
            </a:r>
            <a: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болуп</a:t>
            </a:r>
            <a: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эсептелет</a:t>
            </a:r>
            <a: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62ED95DC-AEE6-87D1-F837-E3DF5A461DB2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0" y="2809875"/>
            <a:ext cx="4657725" cy="32353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27A675A-415F-6F2A-CEF1-9D1040141C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15" t="32149" r="1553" b="39259"/>
          <a:stretch>
            <a:fillRect/>
          </a:stretch>
        </p:blipFill>
        <p:spPr>
          <a:xfrm>
            <a:off x="6348412" y="2810482"/>
            <a:ext cx="4893977" cy="323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750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AC51CF-EA45-310A-70FC-54E8F0ECF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7568" y="-2673531"/>
            <a:ext cx="7936864" cy="7884159"/>
          </a:xfrm>
        </p:spPr>
        <p:txBody>
          <a:bodyPr>
            <a:normAutofit/>
          </a:bodyPr>
          <a:lstStyle/>
          <a:p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тарбиялык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иштер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жылдын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башындагы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бекитилген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жалпы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пландын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жана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ар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бир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ай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сайын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бекитил</a:t>
            </a:r>
            <a:r>
              <a:rPr lang="ky-K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үү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ky-K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тарбиялык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пландардын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негиздеринде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жургузулду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6C3A9C0-27CE-A23E-A59D-FC4561FBE8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-1" t="33303" r="-2374" b="33850"/>
          <a:stretch>
            <a:fillRect/>
          </a:stretch>
        </p:blipFill>
        <p:spPr>
          <a:xfrm>
            <a:off x="730568" y="2550884"/>
            <a:ext cx="4907280" cy="380079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3F92C2-9465-2F4A-1E6F-186A92138D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333" b="48297"/>
          <a:stretch>
            <a:fillRect/>
          </a:stretch>
        </p:blipFill>
        <p:spPr>
          <a:xfrm>
            <a:off x="6645592" y="2496456"/>
            <a:ext cx="4815840" cy="380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726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4DD998-DD76-A59C-B202-D00F5C70E79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16000" y="263843"/>
            <a:ext cx="9906000" cy="19050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Адамдын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өмүрүн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ден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соолугун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жана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жаратылыш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кырсыктардын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алдын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алуу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же башка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өзгөчө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кырдаалдарда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жардам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көрсөтүү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максатында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F9FBE67-F179-443F-27DA-2EC2BBE356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7111" b="27259"/>
          <a:stretch>
            <a:fillRect/>
          </a:stretch>
        </p:blipFill>
        <p:spPr>
          <a:xfrm>
            <a:off x="163830" y="2672080"/>
            <a:ext cx="3707130" cy="216916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481F77D-1E00-31F1-ADC6-5C8BFE9EF7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6370" b="45852"/>
          <a:stretch>
            <a:fillRect/>
          </a:stretch>
        </p:blipFill>
        <p:spPr>
          <a:xfrm>
            <a:off x="4242435" y="2672080"/>
            <a:ext cx="3707130" cy="216916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CDC9B94-A5A8-5F49-CA8C-634C5E6E399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3704" b="58222"/>
          <a:stretch>
            <a:fillRect/>
          </a:stretch>
        </p:blipFill>
        <p:spPr>
          <a:xfrm>
            <a:off x="8321040" y="2672080"/>
            <a:ext cx="3707130" cy="21691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C3762B6-84C0-E26D-363A-A973E2A66DE2}"/>
              </a:ext>
            </a:extLst>
          </p:cNvPr>
          <p:cNvSpPr txBox="1"/>
          <p:nvPr/>
        </p:nvSpPr>
        <p:spPr>
          <a:xfrm>
            <a:off x="4242435" y="4841240"/>
            <a:ext cx="3428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ӨКМ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кызматкерлери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менен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Өзгөчө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кырдалдарга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машыгуу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822532-00F8-F721-BB29-C5A73950B08D}"/>
              </a:ext>
            </a:extLst>
          </p:cNvPr>
          <p:cNvSpPr txBox="1"/>
          <p:nvPr/>
        </p:nvSpPr>
        <p:spPr>
          <a:xfrm>
            <a:off x="8229600" y="4809420"/>
            <a:ext cx="428752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Кызыл Ай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коомдун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кызматкерлери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менен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биргеликте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ачык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сабактар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өткөзүлдү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226333-997C-8AE1-13AA-5B382B6E7802}"/>
              </a:ext>
            </a:extLst>
          </p:cNvPr>
          <p:cNvSpPr txBox="1"/>
          <p:nvPr/>
        </p:nvSpPr>
        <p:spPr>
          <a:xfrm>
            <a:off x="91440" y="4947920"/>
            <a:ext cx="3444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СПИД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менен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y-KG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күрөшүү борборунун кызматкерлери менен ачык сабак,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654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E184B97-B0F2-6078-5AA6-C4121324E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3800" y="1447800"/>
            <a:ext cx="4468812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39C14F68-E942-19C7-82AE-65983B0ADC91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1A69F1-5AB8-4131-2BDF-023665153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0" y="2184400"/>
            <a:ext cx="6096000" cy="2641599"/>
          </a:xfrm>
        </p:spPr>
        <p:txBody>
          <a:bodyPr>
            <a:normAutofit/>
          </a:bodyPr>
          <a:lstStyle/>
          <a:p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бою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филиалдын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айлана-тегерегинде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жана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шаар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ичиндеги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тазалык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күндөрү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өткөрүлүп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студенттер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эмгекке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тарбияланды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849E335-22C4-26A4-558E-792FE0AE1F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7778" b="32345"/>
          <a:stretch>
            <a:fillRect/>
          </a:stretch>
        </p:blipFill>
        <p:spPr>
          <a:xfrm>
            <a:off x="254000" y="1018117"/>
            <a:ext cx="5842000" cy="4686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4023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2DBD914-07CC-E449-4547-7F044E3A1432}"/>
              </a:ext>
            </a:extLst>
          </p:cNvPr>
          <p:cNvSpPr txBox="1"/>
          <p:nvPr/>
        </p:nvSpPr>
        <p:spPr>
          <a:xfrm>
            <a:off x="1435100" y="774700"/>
            <a:ext cx="1016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y-K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Психологиялык жактан жакшы маанай тартуулап, коомдогу даталуу күндөрдү  маданияттуу түрдө майрамдык салтанаттар өткөрүлдү.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23A441-7549-2108-0041-A47727F0D2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6111" b="43148"/>
          <a:stretch>
            <a:fillRect/>
          </a:stretch>
        </p:blipFill>
        <p:spPr>
          <a:xfrm>
            <a:off x="196850" y="3949700"/>
            <a:ext cx="3917950" cy="21336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1B2E44-E6E4-9DB5-CAD4-EC31C31D75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9630" b="47778"/>
          <a:stretch>
            <a:fillRect/>
          </a:stretch>
        </p:blipFill>
        <p:spPr>
          <a:xfrm>
            <a:off x="3930650" y="3949700"/>
            <a:ext cx="3917950" cy="21336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0FE42E3-64C0-C0D4-ED01-3D24B7A35D8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7593" b="36111"/>
          <a:stretch>
            <a:fillRect/>
          </a:stretch>
        </p:blipFill>
        <p:spPr>
          <a:xfrm>
            <a:off x="7550150" y="3949700"/>
            <a:ext cx="3917950" cy="21336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33D7FDD-2C10-CB7C-294B-2D02686F342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9814" b="54630"/>
          <a:stretch>
            <a:fillRect/>
          </a:stretch>
        </p:blipFill>
        <p:spPr>
          <a:xfrm>
            <a:off x="196850" y="2197100"/>
            <a:ext cx="3733800" cy="17526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8611E50-6A4C-43C4-27E6-DC2BC4A11D3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4444" b="40000"/>
          <a:stretch>
            <a:fillRect/>
          </a:stretch>
        </p:blipFill>
        <p:spPr>
          <a:xfrm>
            <a:off x="3930650" y="2197100"/>
            <a:ext cx="3619500" cy="17526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09849F5-A7D8-911D-CADF-9C9EB39897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0150" y="2197100"/>
            <a:ext cx="391795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154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9FC1CB-D31A-5C5E-16BD-0FC54EE24643}"/>
              </a:ext>
            </a:extLst>
          </p:cNvPr>
          <p:cNvSpPr txBox="1"/>
          <p:nvPr/>
        </p:nvSpPr>
        <p:spPr>
          <a:xfrm>
            <a:off x="2336800" y="431800"/>
            <a:ext cx="670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Токмок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шаарынын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мэриясы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тарабынан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уюштурулган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КВН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оюнуна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катышып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1-оорунду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жендик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4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575F91-30BD-0166-BCAA-A86EE76C1D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778" b="41852"/>
          <a:stretch>
            <a:fillRect/>
          </a:stretch>
        </p:blipFill>
        <p:spPr>
          <a:xfrm>
            <a:off x="2438400" y="1905000"/>
            <a:ext cx="7188200" cy="45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752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01CF181F-EA10-0DA6-7904-E197A535F5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18039" y="1551039"/>
            <a:ext cx="2030361" cy="203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81AE16-6E5C-81E1-76A8-CE4A5D3E40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0750"/>
          <a:stretch>
            <a:fillRect/>
          </a:stretch>
        </p:blipFill>
        <p:spPr>
          <a:xfrm>
            <a:off x="2696496" y="2509684"/>
            <a:ext cx="6179574" cy="34085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266EAA-31FB-25C2-730A-895DB221332F}"/>
              </a:ext>
            </a:extLst>
          </p:cNvPr>
          <p:cNvSpPr txBox="1"/>
          <p:nvPr/>
        </p:nvSpPr>
        <p:spPr>
          <a:xfrm>
            <a:off x="2492477" y="1052052"/>
            <a:ext cx="65876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y-K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ЖЖЭИнин аймактык тескөөчүлөрү менен биргеликте жыл ичинде иштештик.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1970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CC8A4DB-2FF9-478D-1D8B-1F25A5FF2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12" y="513475"/>
            <a:ext cx="5952562" cy="5480925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E325979-6100-5EE4-CF73-6C704FB5E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3" y="685800"/>
            <a:ext cx="4005775" cy="2922639"/>
          </a:xfrm>
        </p:spPr>
        <p:txBody>
          <a:bodyPr>
            <a:noAutofit/>
          </a:bodyPr>
          <a:lstStyle/>
          <a:p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Эки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жумада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бир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куратордук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сааттар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ичинде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Өткөзүлдү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4C7F15-0C44-CC39-E795-F2E865693E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865892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204</TotalTime>
  <Words>282</Words>
  <Application>Microsoft Office PowerPoint</Application>
  <PresentationFormat>Широкоэкранный</PresentationFormat>
  <Paragraphs>19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Calibri</vt:lpstr>
      <vt:lpstr>Century Gothic</vt:lpstr>
      <vt:lpstr>Times New Roman</vt:lpstr>
      <vt:lpstr>Wingdings 3</vt:lpstr>
      <vt:lpstr>Сектор</vt:lpstr>
      <vt:lpstr>КмТунун Токмок шаарындагы  академик Х.А.Рахматулин атындагы филиалынын жүргүзүлгөн тарбия иштери боюнча маалымат.</vt:lpstr>
      <vt:lpstr>Тарбия иштеринин максаты — бул жаш муундарды ар тараптуу өнүктүрүү, адамгерчиликке, мекенчилдикке, эмгекчилдикке жана жоопкерчиликке тарбиялоо болуп эсептелет.</vt:lpstr>
      <vt:lpstr>тарбиялык иштер жылдын башындагы бекитилген жалпы пландын жана ар бир ай сайын бекитилүүчү тарбиялык пландардын негиздеринде жургузулду. </vt:lpstr>
      <vt:lpstr>Адамдын өмүрүн, ден соолугун жана жаратылыш кырсыктардын алдын алуу, же башка өзгөчө кырдаалдарда жардам көрсөтүү максатында </vt:lpstr>
      <vt:lpstr>Презентация PowerPoint</vt:lpstr>
      <vt:lpstr>Презентация PowerPoint</vt:lpstr>
      <vt:lpstr>Презентация PowerPoint</vt:lpstr>
      <vt:lpstr>Презентация PowerPoint</vt:lpstr>
      <vt:lpstr>    Эки жумада бир куратордук сааттар жыл ичинде Өткөзүлдү .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Пользователь</dc:creator>
  <cp:lastModifiedBy>Пользователь</cp:lastModifiedBy>
  <cp:revision>4</cp:revision>
  <dcterms:created xsi:type="dcterms:W3CDTF">2025-11-10T03:33:23Z</dcterms:created>
  <dcterms:modified xsi:type="dcterms:W3CDTF">2025-11-11T04:05:07Z</dcterms:modified>
</cp:coreProperties>
</file>