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70fc9b1f05e0830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6-10T12:28:41.135" idx="1">
    <p:pos x="1733" y="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69F7-50E8-4B1C-94F6-B7B8F4418117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94C2-F266-4114-A44E-DFEC00542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74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69F7-50E8-4B1C-94F6-B7B8F4418117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94C2-F266-4114-A44E-DFEC00542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57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69F7-50E8-4B1C-94F6-B7B8F4418117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94C2-F266-4114-A44E-DFEC00542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72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69F7-50E8-4B1C-94F6-B7B8F4418117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94C2-F266-4114-A44E-DFEC00542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01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69F7-50E8-4B1C-94F6-B7B8F4418117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94C2-F266-4114-A44E-DFEC00542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7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69F7-50E8-4B1C-94F6-B7B8F4418117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94C2-F266-4114-A44E-DFEC00542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8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69F7-50E8-4B1C-94F6-B7B8F4418117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94C2-F266-4114-A44E-DFEC00542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39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69F7-50E8-4B1C-94F6-B7B8F4418117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94C2-F266-4114-A44E-DFEC00542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48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69F7-50E8-4B1C-94F6-B7B8F4418117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94C2-F266-4114-A44E-DFEC00542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38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69F7-50E8-4B1C-94F6-B7B8F4418117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94C2-F266-4114-A44E-DFEC00542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2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69F7-50E8-4B1C-94F6-B7B8F4418117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94C2-F266-4114-A44E-DFEC00542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92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B69F7-50E8-4B1C-94F6-B7B8F4418117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194C2-F266-4114-A44E-DFEC00542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41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112327"/>
            <a:ext cx="12192000" cy="17456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63686" y="423949"/>
            <a:ext cx="6891251" cy="586047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64523" y="423949"/>
            <a:ext cx="3541222" cy="586047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954383" y="1442981"/>
            <a:ext cx="61098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Bahnschrift SemiBold Condensed" panose="020B0502040204020203" pitchFamily="34" charset="0"/>
              </a:rPr>
              <a:t>Актовый зал</a:t>
            </a:r>
          </a:p>
          <a:p>
            <a:endParaRPr lang="ru-RU" sz="9600" dirty="0" smtClean="0">
              <a:latin typeface="Bahnschrift SemiBold Condensed" panose="020B0502040204020203" pitchFamily="34" charset="0"/>
            </a:endParaRPr>
          </a:p>
          <a:p>
            <a:r>
              <a:rPr lang="ru-RU" sz="2000" dirty="0" smtClean="0">
                <a:latin typeface="Bahnschrift SemiBold Condensed" panose="020B0502040204020203" pitchFamily="34" charset="0"/>
              </a:rPr>
              <a:t>Работают студ. группы Дс-2-21</a:t>
            </a:r>
          </a:p>
          <a:p>
            <a:r>
              <a:rPr lang="ru-RU" sz="2000" dirty="0" err="1" smtClean="0">
                <a:latin typeface="Bahnschrift SemiBold Condensed" panose="020B0502040204020203" pitchFamily="34" charset="0"/>
              </a:rPr>
              <a:t>Абдыкулова</a:t>
            </a:r>
            <a:r>
              <a:rPr lang="ru-RU" sz="2000" dirty="0" smtClean="0">
                <a:latin typeface="Bahnschrift SemiBold Condensed" panose="020B0502040204020203" pitchFamily="34" charset="0"/>
              </a:rPr>
              <a:t> </a:t>
            </a:r>
            <a:r>
              <a:rPr lang="ru-RU" sz="2000" dirty="0" err="1" smtClean="0">
                <a:latin typeface="Bahnschrift SemiBold Condensed" panose="020B0502040204020203" pitchFamily="34" charset="0"/>
              </a:rPr>
              <a:t>Айтурган</a:t>
            </a:r>
            <a:r>
              <a:rPr lang="ru-RU" sz="2000" dirty="0" smtClean="0">
                <a:latin typeface="Bahnschrift SemiBold Condensed" panose="020B0502040204020203" pitchFamily="34" charset="0"/>
              </a:rPr>
              <a:t> </a:t>
            </a:r>
          </a:p>
          <a:p>
            <a:r>
              <a:rPr lang="ru-RU" sz="2000" dirty="0" err="1" smtClean="0">
                <a:latin typeface="Bahnschrift SemiBold Condensed" panose="020B0502040204020203" pitchFamily="34" charset="0"/>
              </a:rPr>
              <a:t>Сулайманова</a:t>
            </a:r>
            <a:r>
              <a:rPr lang="ru-RU" sz="2000" dirty="0" smtClean="0">
                <a:latin typeface="Bahnschrift SemiBold Condensed" panose="020B0502040204020203" pitchFamily="34" charset="0"/>
              </a:rPr>
              <a:t> </a:t>
            </a:r>
            <a:r>
              <a:rPr lang="ru-RU" sz="2000" dirty="0" err="1" smtClean="0">
                <a:latin typeface="Bahnschrift SemiBold Condensed" panose="020B0502040204020203" pitchFamily="34" charset="0"/>
              </a:rPr>
              <a:t>Уулхан</a:t>
            </a:r>
            <a:endParaRPr lang="ru-RU" sz="2000" dirty="0" smtClean="0">
              <a:latin typeface="Bahnschrift SemiBold Condensed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23" y="720553"/>
            <a:ext cx="3417622" cy="47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4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5498" y="1"/>
            <a:ext cx="7686502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71" y="928343"/>
            <a:ext cx="3901618" cy="530620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11618" y="1087244"/>
            <a:ext cx="7165571" cy="50375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60371" y="158902"/>
            <a:ext cx="4563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Bahnschrift SemiBold Condensed" panose="020B0502040204020203" pitchFamily="34" charset="0"/>
              </a:rPr>
              <a:t>Минусы актового зала</a:t>
            </a:r>
            <a:endParaRPr lang="ru-RU" sz="4400" dirty="0">
              <a:latin typeface="Bahnschrift SemiBold Condensed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6185" y="1503952"/>
            <a:ext cx="68164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ahnschrift SemiBold Condensed" panose="020B0502040204020203" pitchFamily="34" charset="0"/>
              </a:rPr>
              <a:t>Маленькая сценическая площадь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ahnschrift SemiBold Condensed" panose="020B0502040204020203" pitchFamily="34" charset="0"/>
              </a:rPr>
              <a:t>Неправильное расположения тех обслуживания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ahnschrift SemiBold Condensed" panose="020B0502040204020203" pitchFamily="34" charset="0"/>
              </a:rPr>
              <a:t>Не эргономичное расположения ступенек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ahnschrift SemiBold Condensed" panose="020B0502040204020203" pitchFamily="34" charset="0"/>
              </a:rPr>
              <a:t>Отсутствие примерочной и  зоны ожидания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ahnschrift SemiBold Condensed" panose="020B0502040204020203" pitchFamily="34" charset="0"/>
              </a:rPr>
              <a:t>Нефункциональные сидения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ahnschrift SemiBold Condensed" panose="020B0502040204020203" pitchFamily="34" charset="0"/>
              </a:rPr>
              <a:t>Отсутствие складного помещения для реквизитов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ahnschrift SemiBold Condensed" panose="020B0502040204020203" pitchFamily="34" charset="0"/>
              </a:rPr>
              <a:t>Устаревший дизайн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ahnschrift SemiBold Condensed" panose="020B0502040204020203" pitchFamily="34" charset="0"/>
              </a:rPr>
              <a:t>Потолок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ahnschrift SemiBold Condensed" panose="020B0502040204020203" pitchFamily="34" charset="0"/>
              </a:rPr>
              <a:t>Устаревшие осветительные и звуковые оборудование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ahnschrift SemiBold Condensed" panose="020B0502040204020203" pitchFamily="34" charset="0"/>
              </a:rPr>
              <a:t>Освещения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ahnschrift SemiBold Condensed" panose="020B0502040204020203" pitchFamily="34" charset="0"/>
              </a:rPr>
              <a:t>Замена пола</a:t>
            </a:r>
          </a:p>
        </p:txBody>
      </p:sp>
    </p:spTree>
    <p:extLst>
      <p:ext uri="{BB962C8B-B14F-4D97-AF65-F5344CB8AC3E}">
        <p14:creationId xmlns:p14="http://schemas.microsoft.com/office/powerpoint/2010/main" val="368842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82490"/>
            <a:ext cx="8821343" cy="58843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7351" y="785091"/>
            <a:ext cx="5716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В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А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Р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И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А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Н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Т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ы</a:t>
            </a:r>
            <a:endParaRPr lang="ru-RU" sz="40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4594" b="18376"/>
          <a:stretch/>
        </p:blipFill>
        <p:spPr>
          <a:xfrm>
            <a:off x="7784908" y="220116"/>
            <a:ext cx="3004435" cy="20138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24567" b="3894"/>
          <a:stretch/>
        </p:blipFill>
        <p:spPr>
          <a:xfrm>
            <a:off x="7090849" y="4497764"/>
            <a:ext cx="4193811" cy="19974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62" t="17663" r="-262" b="2844"/>
          <a:stretch/>
        </p:blipFill>
        <p:spPr>
          <a:xfrm>
            <a:off x="4568676" y="2428708"/>
            <a:ext cx="3656217" cy="18743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97502" y="1016000"/>
            <a:ext cx="38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prstClr val="white"/>
                </a:solidFill>
                <a:latin typeface="Bahnschrift SemiBold Condensed" panose="020B0502040204020203" pitchFamily="34" charset="0"/>
              </a:rPr>
              <a:t>дизайна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686004" y="1095285"/>
            <a:ext cx="3132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dirty="0">
                <a:solidFill>
                  <a:prstClr val="white"/>
                </a:solidFill>
                <a:latin typeface="Bahnschrift SemiBold Condensed" panose="020B0502040204020203" pitchFamily="34" charset="0"/>
              </a:rPr>
              <a:t>стульев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2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824" t="21588" r="42183" b="9004"/>
          <a:stretch/>
        </p:blipFill>
        <p:spPr>
          <a:xfrm>
            <a:off x="9265920" y="1662545"/>
            <a:ext cx="2926080" cy="39402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265" y="691004"/>
            <a:ext cx="4197928" cy="58384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61709" y="537218"/>
            <a:ext cx="3749040" cy="3075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473826"/>
            <a:ext cx="4912821" cy="23691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Bahnschrift SemiBold Condensed" panose="020B0502040204020203" pitchFamily="34" charset="0"/>
              </a:rPr>
              <a:t>Решения для актового зала</a:t>
            </a:r>
            <a:endParaRPr lang="ru-RU" sz="4000" dirty="0">
              <a:latin typeface="Bahnschrift SemiBold Condensed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275214"/>
            <a:ext cx="49128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ahnschrift SemiBold Condensed" panose="020B0502040204020203" pitchFamily="34" charset="0"/>
              </a:rPr>
              <a:t>Расширить сценическую площадь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ahnschrift SemiBold Condensed" panose="020B0502040204020203" pitchFamily="34" charset="0"/>
              </a:rPr>
              <a:t>Переместить зону для тех обслуживания на 2 этаж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ahnschrift SemiBold Condensed" panose="020B0502040204020203" pitchFamily="34" charset="0"/>
              </a:rPr>
              <a:t>Новое расположение ступенек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ahnschrift SemiBold Condensed" panose="020B0502040204020203" pitchFamily="34" charset="0"/>
              </a:rPr>
              <a:t>Взять зону для гримерки с другой площади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ahnschrift SemiBold Condensed" panose="020B0502040204020203" pitchFamily="34" charset="0"/>
              </a:rPr>
              <a:t>Замена стульев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ahnschrift SemiBold Condensed" panose="020B0502040204020203" pitchFamily="34" charset="0"/>
              </a:rPr>
              <a:t>Новое пространство для склада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ahnschrift SemiBold Condensed" panose="020B0502040204020203" pitchFamily="34" charset="0"/>
              </a:rPr>
              <a:t>Замена потолка и освещения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ahnschrift SemiBold Condensed" panose="020B0502040204020203" pitchFamily="34" charset="0"/>
              </a:rPr>
              <a:t>Замена осветительных и звуковых оборудований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ahnschrift SemiBold Condensed" panose="020B0502040204020203" pitchFamily="34" charset="0"/>
              </a:rPr>
              <a:t>Замена пола</a:t>
            </a:r>
            <a:endParaRPr lang="ru-RU" sz="20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97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0945" y="0"/>
            <a:ext cx="2460568" cy="69245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443" y="-79849"/>
            <a:ext cx="2469094" cy="6937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453" y="-39925"/>
            <a:ext cx="2469094" cy="693784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7052" y="2296578"/>
            <a:ext cx="7676009" cy="4351338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H="1" flipV="1">
            <a:off x="1596044" y="2461700"/>
            <a:ext cx="1537854" cy="10723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1370854" y="5985164"/>
            <a:ext cx="2626822" cy="415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1286980" y="4771505"/>
            <a:ext cx="1438102" cy="4447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819308" y="2158286"/>
            <a:ext cx="1169327" cy="14381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880918" y="5359444"/>
            <a:ext cx="2092040" cy="5985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8514554" y="4896197"/>
            <a:ext cx="1526774" cy="83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320" y="78406"/>
            <a:ext cx="1509360" cy="2099841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5045825" y="1596044"/>
            <a:ext cx="2284722" cy="865656"/>
          </a:xfrm>
          <a:prstGeom prst="ellipse">
            <a:avLst/>
          </a:prstGeom>
          <a:noFill/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72580" y="178826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Верхняя зона складирования </a:t>
            </a:r>
            <a:endParaRPr lang="ru-RU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9011" y="4002577"/>
            <a:ext cx="1695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Лестница </a:t>
            </a:r>
            <a:endParaRPr lang="ru-RU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4913" y="5367826"/>
            <a:ext cx="1604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Нижняя зона складирования </a:t>
            </a:r>
            <a:endParaRPr lang="ru-RU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162950" y="4511372"/>
            <a:ext cx="965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white"/>
                </a:solidFill>
                <a:latin typeface="Bahnschrift SemiBold Condensed" panose="020B0502040204020203" pitchFamily="34" charset="0"/>
              </a:rPr>
              <a:t>Лестница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972958" y="1855081"/>
            <a:ext cx="130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Зона тех обслуживания </a:t>
            </a:r>
            <a:endParaRPr lang="ru-RU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122928" y="5658702"/>
            <a:ext cx="1114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Ресепшн</a:t>
            </a:r>
            <a:r>
              <a:rPr lang="ru-RU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endParaRPr lang="ru-RU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79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5636" y="0"/>
            <a:ext cx="11405062" cy="50957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125585" y="490451"/>
            <a:ext cx="7406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Варианты расстановки мебели </a:t>
            </a:r>
            <a:endParaRPr lang="ru-RU" sz="44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55" y="2285999"/>
            <a:ext cx="2913309" cy="40566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544" y="2285999"/>
            <a:ext cx="2980043" cy="39714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329" y="2285999"/>
            <a:ext cx="3050437" cy="397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3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741" y="206603"/>
            <a:ext cx="3875506" cy="30277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741" y="3334094"/>
            <a:ext cx="3176847" cy="31768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1954" t="13401" r="12402" b="10876"/>
          <a:stretch/>
        </p:blipFill>
        <p:spPr>
          <a:xfrm>
            <a:off x="3405093" y="717575"/>
            <a:ext cx="3920699" cy="52330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1644" y="0"/>
            <a:ext cx="1978429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05533" y="2449512"/>
            <a:ext cx="598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0397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895" y="0"/>
            <a:ext cx="1895301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71848" y="2310939"/>
            <a:ext cx="490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894" y="174566"/>
            <a:ext cx="4298526" cy="32238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894" y="3560054"/>
            <a:ext cx="4298526" cy="28656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149" y="2011680"/>
            <a:ext cx="4245032" cy="318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1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6457" y="0"/>
            <a:ext cx="1803863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80158" y="2286001"/>
            <a:ext cx="5902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3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715" y="119611"/>
            <a:ext cx="4397219" cy="3022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715" y="3291839"/>
            <a:ext cx="4397219" cy="32979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287" y="618691"/>
            <a:ext cx="3572410" cy="534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118</Words>
  <Application>Microsoft Office PowerPoint</Application>
  <PresentationFormat>Широкоэкранный</PresentationFormat>
  <Paragraphs>47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Bahnschrift SemiBold Condensed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12</cp:revision>
  <dcterms:created xsi:type="dcterms:W3CDTF">2024-06-09T22:20:54Z</dcterms:created>
  <dcterms:modified xsi:type="dcterms:W3CDTF">2025-02-16T17:42:31Z</dcterms:modified>
</cp:coreProperties>
</file>