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8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15A6-B4E6-41C7-9EF5-1EDD3465DD50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E2C4-BFA6-41F9-91AB-1BA89E82EDD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14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15A6-B4E6-41C7-9EF5-1EDD3465DD50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E2C4-BFA6-41F9-91AB-1BA89E82E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69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15A6-B4E6-41C7-9EF5-1EDD3465DD50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E2C4-BFA6-41F9-91AB-1BA89E82E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9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15A6-B4E6-41C7-9EF5-1EDD3465DD50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E2C4-BFA6-41F9-91AB-1BA89E82E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9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15A6-B4E6-41C7-9EF5-1EDD3465DD50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E2C4-BFA6-41F9-91AB-1BA89E82EDD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48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15A6-B4E6-41C7-9EF5-1EDD3465DD50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E2C4-BFA6-41F9-91AB-1BA89E82E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93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15A6-B4E6-41C7-9EF5-1EDD3465DD50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E2C4-BFA6-41F9-91AB-1BA89E82E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63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15A6-B4E6-41C7-9EF5-1EDD3465DD50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E2C4-BFA6-41F9-91AB-1BA89E82E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45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15A6-B4E6-41C7-9EF5-1EDD3465DD50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E2C4-BFA6-41F9-91AB-1BA89E82E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20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F615A6-B4E6-41C7-9EF5-1EDD3465DD50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14E2C4-BFA6-41F9-91AB-1BA89E82E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7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15A6-B4E6-41C7-9EF5-1EDD3465DD50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E2C4-BFA6-41F9-91AB-1BA89E82E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37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F615A6-B4E6-41C7-9EF5-1EDD3465DD50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14E2C4-BFA6-41F9-91AB-1BA89E82EDD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40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klub.ru/" TargetMode="External"/><Relationship Id="rId2" Type="http://schemas.openxmlformats.org/officeDocument/2006/relationships/hyperlink" Target="http://www.libkstu.on.k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yrlibnet.k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кафедры «Менеджмент» </a:t>
            </a:r>
            <a:r>
              <a:rPr lang="ru-RU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ВШЭиБ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по внедрению и развитию цифровых образовательных ресурсов в учебный процесс и заполнение сайта кафедры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7274" y="4630367"/>
            <a:ext cx="5031365" cy="797668"/>
          </a:xfrm>
        </p:spPr>
        <p:txBody>
          <a:bodyPr>
            <a:normAutofit fontScale="70000" lnSpcReduction="20000"/>
          </a:bodyPr>
          <a:lstStyle/>
          <a:p>
            <a:pPr lvl="0" algn="r" defTabSz="457200">
              <a:lnSpc>
                <a:spcPct val="100000"/>
              </a:lnSpc>
              <a:buClr>
                <a:srgbClr val="A53010"/>
              </a:buClr>
            </a:pPr>
            <a:r>
              <a:rPr lang="ru-R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УС ВШЭБ (апрель)</a:t>
            </a:r>
          </a:p>
          <a:p>
            <a:pPr lvl="0" algn="r" defTabSz="457200">
              <a:lnSpc>
                <a:spcPct val="100000"/>
              </a:lnSpc>
              <a:buClr>
                <a:srgbClr val="A53010"/>
              </a:buClr>
            </a:pPr>
            <a:r>
              <a:rPr lang="ru-R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/>
              </a:rPr>
              <a:t>проф. Иманкулова Э.Т.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66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Online.kstu.kg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577250"/>
              </p:ext>
            </p:extLst>
          </p:nvPr>
        </p:nvGraphicFramePr>
        <p:xfrm>
          <a:off x="1096963" y="1846263"/>
          <a:ext cx="10058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  <a:gridCol w="2514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y-KG" sz="2400" dirty="0" smtClean="0"/>
                        <a:t>Всего зарегистрированных ППС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2400" dirty="0" smtClean="0"/>
                        <a:t>Загружено УМК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2400" dirty="0" smtClean="0"/>
                        <a:t>Кол-во видео лекций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2400" dirty="0" smtClean="0"/>
                        <a:t>Всего зарегистрированных студентов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y-KG" sz="2400" dirty="0" smtClean="0"/>
                        <a:t>20 из 23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2400" dirty="0" smtClean="0"/>
                        <a:t>98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2400" dirty="0" smtClean="0"/>
                        <a:t>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2400" dirty="0" smtClean="0"/>
                        <a:t>135 / 300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415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AVN-</a:t>
            </a:r>
            <a:r>
              <a:rPr lang="ru-RU" dirty="0" smtClean="0"/>
              <a:t>портал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Заполнение электронного журнала – 95%</a:t>
            </a:r>
          </a:p>
          <a:p>
            <a:pPr marL="0" indent="0">
              <a:spcAft>
                <a:spcPts val="0"/>
              </a:spcAft>
              <a:buNone/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29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Электронная библиотека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sz="4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4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libkstu</a:t>
            </a:r>
            <a:r>
              <a:rPr lang="ru-RU" sz="4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4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on</a:t>
            </a:r>
            <a:r>
              <a:rPr lang="ru-RU" sz="4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4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kg</a:t>
            </a: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sz="4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44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biblioklub</a:t>
            </a:r>
            <a:r>
              <a:rPr lang="ru-RU" sz="4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44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endParaRPr lang="ru-RU" sz="4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44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</a:t>
            </a:r>
            <a:r>
              <a:rPr lang="ru-RU" sz="4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44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kyrlibnet</a:t>
            </a:r>
            <a:r>
              <a:rPr lang="ru-RU" sz="4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4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kg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5098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Google classroom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309" y="4254677"/>
            <a:ext cx="4468511" cy="19405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10" y="1737361"/>
            <a:ext cx="5448300" cy="25173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325" y="1737360"/>
            <a:ext cx="2038751" cy="40419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291" y="1737360"/>
            <a:ext cx="2079663" cy="436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6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y-KG" dirty="0" smtClean="0"/>
              <a:t>Социальные сети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59" y="1748627"/>
            <a:ext cx="1855978" cy="40227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69" y="1748627"/>
            <a:ext cx="1989859" cy="43153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841" y="1726093"/>
            <a:ext cx="2000250" cy="433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49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y-KG" dirty="0" smtClean="0"/>
              <a:t>Сайт кафедры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0427" y="1846263"/>
            <a:ext cx="981525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26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UNET.kstu.kg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KPI – 100%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Рейтинг на основе загруженных KPI </a:t>
            </a:r>
            <a:r>
              <a:rPr lang="ru-RU" dirty="0" smtClean="0"/>
              <a:t>, в Топ </a:t>
            </a:r>
            <a:r>
              <a:rPr lang="ru-RU" dirty="0"/>
              <a:t>10 </a:t>
            </a:r>
            <a:r>
              <a:rPr lang="ru-RU" dirty="0" smtClean="0"/>
              <a:t>сотрудников входят:</a:t>
            </a:r>
            <a:endParaRPr lang="en-US" dirty="0" smtClean="0"/>
          </a:p>
          <a:p>
            <a:pPr marL="0" indent="0">
              <a:buNone/>
            </a:pPr>
            <a:r>
              <a:rPr lang="ru-RU" dirty="0"/>
              <a:t>Профессор – </a:t>
            </a:r>
            <a:r>
              <a:rPr lang="ru-RU" dirty="0" err="1"/>
              <a:t>Атантаев</a:t>
            </a:r>
            <a:r>
              <a:rPr lang="ru-RU" dirty="0"/>
              <a:t> И.А.</a:t>
            </a:r>
          </a:p>
          <a:p>
            <a:pPr marL="0" indent="0">
              <a:buNone/>
            </a:pPr>
            <a:r>
              <a:rPr lang="ru-RU" dirty="0"/>
              <a:t>Доцент – </a:t>
            </a:r>
            <a:r>
              <a:rPr lang="ru-RU" dirty="0" err="1"/>
              <a:t>Канаева</a:t>
            </a:r>
            <a:r>
              <a:rPr lang="ru-RU" dirty="0"/>
              <a:t> И.Б., </a:t>
            </a:r>
            <a:r>
              <a:rPr lang="ru-RU" dirty="0" err="1"/>
              <a:t>Омуркулова</a:t>
            </a:r>
            <a:r>
              <a:rPr lang="ru-RU" dirty="0"/>
              <a:t> Г.К., </a:t>
            </a:r>
            <a:r>
              <a:rPr lang="ru-RU" dirty="0" err="1"/>
              <a:t>Дооронбекова</a:t>
            </a:r>
            <a:r>
              <a:rPr lang="ru-RU" dirty="0"/>
              <a:t> Н.М., </a:t>
            </a:r>
            <a:r>
              <a:rPr lang="ru-RU" dirty="0" err="1"/>
              <a:t>Болотова</a:t>
            </a:r>
            <a:r>
              <a:rPr lang="ru-RU" dirty="0"/>
              <a:t> М.А.</a:t>
            </a:r>
          </a:p>
          <a:p>
            <a:pPr marL="0" indent="0">
              <a:buNone/>
            </a:pPr>
            <a:r>
              <a:rPr lang="ru-RU" dirty="0"/>
              <a:t>Ст. преп. – </a:t>
            </a:r>
            <a:r>
              <a:rPr lang="ru-RU" dirty="0" err="1"/>
              <a:t>Курегенова</a:t>
            </a:r>
            <a:r>
              <a:rPr lang="ru-RU" dirty="0"/>
              <a:t> </a:t>
            </a:r>
            <a:r>
              <a:rPr lang="ru-RU" dirty="0" smtClean="0"/>
              <a:t>Д.А., </a:t>
            </a:r>
            <a:r>
              <a:rPr lang="ru-RU" dirty="0" err="1" smtClean="0"/>
              <a:t>Риферт</a:t>
            </a:r>
            <a:r>
              <a:rPr lang="ru-RU" dirty="0" smtClean="0"/>
              <a:t> </a:t>
            </a:r>
            <a:r>
              <a:rPr lang="ru-RU" dirty="0"/>
              <a:t>К.П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Преподаватель – </a:t>
            </a:r>
            <a:r>
              <a:rPr lang="ru-RU" dirty="0" err="1" smtClean="0"/>
              <a:t>Бегалиева</a:t>
            </a:r>
            <a:r>
              <a:rPr lang="ru-RU" dirty="0" smtClean="0"/>
              <a:t> К.Б.</a:t>
            </a:r>
          </a:p>
        </p:txBody>
      </p:sp>
    </p:spTree>
    <p:extLst>
      <p:ext uri="{BB962C8B-B14F-4D97-AF65-F5344CB8AC3E}">
        <p14:creationId xmlns:p14="http://schemas.microsoft.com/office/powerpoint/2010/main" val="333117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y-KG" dirty="0" smtClean="0"/>
              <a:t>Буклет кафедры за 2024-25 уч. год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49" y="1856654"/>
            <a:ext cx="5689861" cy="4022725"/>
          </a:xfrm>
        </p:spPr>
      </p:pic>
    </p:spTree>
    <p:extLst>
      <p:ext uri="{BB962C8B-B14F-4D97-AF65-F5344CB8AC3E}">
        <p14:creationId xmlns:p14="http://schemas.microsoft.com/office/powerpoint/2010/main" val="347987854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</TotalTime>
  <Words>145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Century Gothic</vt:lpstr>
      <vt:lpstr>Times New Roman</vt:lpstr>
      <vt:lpstr>Ретро</vt:lpstr>
      <vt:lpstr>Деятельность кафедры «Менеджмент» ВШЭиБ  по внедрению и развитию цифровых образовательных ресурсов в учебный процесс и заполнение сайта кафедры</vt:lpstr>
      <vt:lpstr>Online.kstu.kg </vt:lpstr>
      <vt:lpstr>AVN-портал</vt:lpstr>
      <vt:lpstr>Электронная библиотека</vt:lpstr>
      <vt:lpstr>Google classroom</vt:lpstr>
      <vt:lpstr>Социальные сети</vt:lpstr>
      <vt:lpstr>Сайт кафедры</vt:lpstr>
      <vt:lpstr>UNET.kstu.kg</vt:lpstr>
      <vt:lpstr>Буклет кафедры за 2024-25 уч. год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кафедры «Менеджмент» ВШЭиБ  по внедрению и развитию цифровых образовательных ресурсов в учебный процесс и заполнение сайта кафедры</dc:title>
  <dc:creator>Мен</dc:creator>
  <cp:lastModifiedBy>Мен</cp:lastModifiedBy>
  <cp:revision>8</cp:revision>
  <dcterms:created xsi:type="dcterms:W3CDTF">2024-04-19T05:52:47Z</dcterms:created>
  <dcterms:modified xsi:type="dcterms:W3CDTF">2024-04-19T07:05:59Z</dcterms:modified>
</cp:coreProperties>
</file>