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63FF92A8-570C-4BA4-863F-A05AD5FEB39F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2050C0B-BB94-45BE-B85D-CC5FD583B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92A8-570C-4BA4-863F-A05AD5FEB39F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0C0B-BB94-45BE-B85D-CC5FD583B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92A8-570C-4BA4-863F-A05AD5FEB39F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0C0B-BB94-45BE-B85D-CC5FD583B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92A8-570C-4BA4-863F-A05AD5FEB39F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0C0B-BB94-45BE-B85D-CC5FD583B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92A8-570C-4BA4-863F-A05AD5FEB39F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0C0B-BB94-45BE-B85D-CC5FD583B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92A8-570C-4BA4-863F-A05AD5FEB39F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0C0B-BB94-45BE-B85D-CC5FD583B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92A8-570C-4BA4-863F-A05AD5FEB39F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0C0B-BB94-45BE-B85D-CC5FD583B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92A8-570C-4BA4-863F-A05AD5FEB39F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0C0B-BB94-45BE-B85D-CC5FD583B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92A8-570C-4BA4-863F-A05AD5FEB39F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0C0B-BB94-45BE-B85D-CC5FD583B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63FF92A8-570C-4BA4-863F-A05AD5FEB39F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2050C0B-BB94-45BE-B85D-CC5FD583B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63FF92A8-570C-4BA4-863F-A05AD5FEB39F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2050C0B-BB94-45BE-B85D-CC5FD583B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3FF92A8-570C-4BA4-863F-A05AD5FEB39F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2050C0B-BB94-45BE-B85D-CC5FD583B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Эне</a:t>
            </a:r>
            <a:r>
              <a:rPr lang="ru-RU" dirty="0" smtClean="0"/>
              <a:t> </a:t>
            </a:r>
            <a:r>
              <a:rPr lang="ru-RU" dirty="0" err="1" smtClean="0"/>
              <a:t>тилим</a:t>
            </a:r>
            <a:r>
              <a:rPr lang="ru-RU" dirty="0" smtClean="0"/>
              <a:t> – </a:t>
            </a:r>
            <a:r>
              <a:rPr lang="ru-RU" dirty="0" err="1" smtClean="0"/>
              <a:t>байлыгым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Занадворова Татьяна Группа БИ-1-20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9092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956697" cy="379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98448" y="1556792"/>
            <a:ext cx="3200400" cy="4167351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Кыргыз</a:t>
            </a:r>
            <a:r>
              <a:rPr lang="ru-RU" dirty="0"/>
              <a:t> тили — </a:t>
            </a:r>
            <a:r>
              <a:rPr lang="ru-RU" dirty="0" err="1"/>
              <a:t>кыргыз</a:t>
            </a:r>
            <a:r>
              <a:rPr lang="ru-RU" dirty="0"/>
              <a:t> </a:t>
            </a:r>
            <a:r>
              <a:rPr lang="ru-RU" dirty="0" err="1"/>
              <a:t>элинин</a:t>
            </a:r>
            <a:r>
              <a:rPr lang="ru-RU" dirty="0"/>
              <a:t> </a:t>
            </a:r>
            <a:r>
              <a:rPr lang="ru-RU" dirty="0" err="1"/>
              <a:t>улуттук</a:t>
            </a:r>
            <a:r>
              <a:rPr lang="ru-RU" dirty="0"/>
              <a:t> тили, </a:t>
            </a:r>
            <a:r>
              <a:rPr lang="ru-RU" dirty="0" err="1"/>
              <a:t>улуттук</a:t>
            </a:r>
            <a:r>
              <a:rPr lang="ru-RU" dirty="0"/>
              <a:t> </a:t>
            </a:r>
            <a:r>
              <a:rPr lang="ru-RU" dirty="0" err="1"/>
              <a:t>маданиятынын</a:t>
            </a:r>
            <a:r>
              <a:rPr lang="ru-RU" dirty="0"/>
              <a:t> </a:t>
            </a:r>
            <a:r>
              <a:rPr lang="ru-RU" dirty="0" err="1"/>
              <a:t>формасы</a:t>
            </a:r>
            <a:r>
              <a:rPr lang="ru-RU" dirty="0"/>
              <a:t>, </a:t>
            </a:r>
            <a:r>
              <a:rPr lang="ru-RU" dirty="0" err="1"/>
              <a:t>Кыргыз</a:t>
            </a:r>
            <a:r>
              <a:rPr lang="ru-RU" dirty="0"/>
              <a:t> </a:t>
            </a:r>
            <a:r>
              <a:rPr lang="ru-RU" dirty="0" err="1"/>
              <a:t>Республикасынын</a:t>
            </a:r>
            <a:r>
              <a:rPr lang="ru-RU" dirty="0"/>
              <a:t> </a:t>
            </a:r>
            <a:r>
              <a:rPr lang="ru-RU" dirty="0" err="1"/>
              <a:t>мамлекеттик</a:t>
            </a:r>
            <a:r>
              <a:rPr lang="ru-RU" dirty="0"/>
              <a:t> тили </a:t>
            </a:r>
            <a:r>
              <a:rPr lang="ru-RU" dirty="0" err="1"/>
              <a:t>болуп</a:t>
            </a:r>
            <a:r>
              <a:rPr lang="ru-RU" dirty="0"/>
              <a:t> </a:t>
            </a:r>
            <a:r>
              <a:rPr lang="ru-RU" dirty="0" err="1"/>
              <a:t>саналат</a:t>
            </a:r>
            <a:r>
              <a:rPr lang="ru-RU" dirty="0"/>
              <a:t>. </a:t>
            </a:r>
            <a:r>
              <a:rPr lang="ru-RU" dirty="0" err="1"/>
              <a:t>Кыргыз</a:t>
            </a:r>
            <a:r>
              <a:rPr lang="ru-RU" dirty="0"/>
              <a:t> тили теги </a:t>
            </a:r>
            <a:r>
              <a:rPr lang="ru-RU" dirty="0" err="1"/>
              <a:t>боюнча</a:t>
            </a:r>
            <a:r>
              <a:rPr lang="ru-RU" dirty="0"/>
              <a:t> </a:t>
            </a:r>
            <a:r>
              <a:rPr lang="ru-RU" dirty="0" err="1"/>
              <a:t>түрк</a:t>
            </a:r>
            <a:r>
              <a:rPr lang="ru-RU" dirty="0"/>
              <a:t> </a:t>
            </a:r>
            <a:r>
              <a:rPr lang="ru-RU" dirty="0" err="1"/>
              <a:t>тилдеринин</a:t>
            </a:r>
            <a:r>
              <a:rPr lang="ru-RU" dirty="0"/>
              <a:t> </a:t>
            </a:r>
            <a:r>
              <a:rPr lang="ru-RU" dirty="0" err="1"/>
              <a:t>системасына</a:t>
            </a:r>
            <a:r>
              <a:rPr lang="ru-RU" dirty="0"/>
              <a:t> </a:t>
            </a:r>
            <a:r>
              <a:rPr lang="ru-RU" dirty="0" err="1"/>
              <a:t>кирет</a:t>
            </a:r>
            <a:r>
              <a:rPr lang="ru-RU" dirty="0"/>
              <a:t> да, </a:t>
            </a:r>
            <a:r>
              <a:rPr lang="ru-RU" dirty="0" err="1"/>
              <a:t>алтай</a:t>
            </a:r>
            <a:r>
              <a:rPr lang="ru-RU" dirty="0"/>
              <a:t> тили </a:t>
            </a:r>
            <a:r>
              <a:rPr lang="ru-RU" dirty="0" err="1"/>
              <a:t>менен</a:t>
            </a:r>
            <a:r>
              <a:rPr lang="ru-RU" dirty="0"/>
              <a:t> </a:t>
            </a:r>
            <a:r>
              <a:rPr lang="ru-RU" dirty="0" err="1"/>
              <a:t>бирге</a:t>
            </a:r>
            <a:r>
              <a:rPr lang="ru-RU" dirty="0"/>
              <a:t> </a:t>
            </a:r>
            <a:r>
              <a:rPr lang="ru-RU" dirty="0" err="1"/>
              <a:t>чыгыш</a:t>
            </a:r>
            <a:r>
              <a:rPr lang="ru-RU" dirty="0"/>
              <a:t> </a:t>
            </a:r>
            <a:r>
              <a:rPr lang="ru-RU" dirty="0" err="1"/>
              <a:t>хун</a:t>
            </a:r>
            <a:r>
              <a:rPr lang="ru-RU" dirty="0"/>
              <a:t> </a:t>
            </a:r>
            <a:r>
              <a:rPr lang="ru-RU" dirty="0" err="1"/>
              <a:t>бутагынын</a:t>
            </a:r>
            <a:r>
              <a:rPr lang="ru-RU" dirty="0"/>
              <a:t> </a:t>
            </a:r>
            <a:r>
              <a:rPr lang="ru-RU" dirty="0" err="1"/>
              <a:t>кыргыз</a:t>
            </a:r>
            <a:r>
              <a:rPr lang="ru-RU" dirty="0"/>
              <a:t>-кыпчак </a:t>
            </a:r>
            <a:r>
              <a:rPr lang="ru-RU" dirty="0" err="1"/>
              <a:t>тобун</a:t>
            </a:r>
            <a:r>
              <a:rPr lang="ru-RU" dirty="0"/>
              <a:t> </a:t>
            </a:r>
            <a:r>
              <a:rPr lang="ru-RU" dirty="0" err="1"/>
              <a:t>түзөт</a:t>
            </a:r>
            <a:r>
              <a:rPr lang="ru-RU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48064" y="1700808"/>
            <a:ext cx="2808311" cy="3341439"/>
          </a:xfrm>
        </p:spPr>
      </p:pic>
    </p:spTree>
    <p:extLst>
      <p:ext uri="{BB962C8B-B14F-4D97-AF65-F5344CB8AC3E}">
        <p14:creationId xmlns:p14="http://schemas.microsoft.com/office/powerpoint/2010/main" xmlns="" val="316884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524649" cy="5231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1556792"/>
            <a:ext cx="2991033" cy="2525216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63440" y="908720"/>
            <a:ext cx="3200400" cy="4815805"/>
          </a:xfrm>
        </p:spPr>
        <p:txBody>
          <a:bodyPr/>
          <a:lstStyle/>
          <a:p>
            <a:r>
              <a:rPr lang="ru-RU" dirty="0" err="1"/>
              <a:t>Кыргыздарда</a:t>
            </a:r>
            <a:r>
              <a:rPr lang="ru-RU" dirty="0"/>
              <a:t> “</a:t>
            </a:r>
            <a:r>
              <a:rPr lang="ru-RU" dirty="0" err="1"/>
              <a:t>Эне</a:t>
            </a:r>
            <a:r>
              <a:rPr lang="ru-RU" dirty="0"/>
              <a:t> тили </a:t>
            </a:r>
            <a:r>
              <a:rPr lang="ru-RU" dirty="0" err="1"/>
              <a:t>болбой</a:t>
            </a:r>
            <a:r>
              <a:rPr lang="ru-RU" dirty="0"/>
              <a:t>, эл </a:t>
            </a:r>
            <a:r>
              <a:rPr lang="ru-RU" dirty="0" err="1"/>
              <a:t>болбойт</a:t>
            </a:r>
            <a:r>
              <a:rPr lang="ru-RU" dirty="0"/>
              <a:t>” </a:t>
            </a:r>
            <a:r>
              <a:rPr lang="ru-RU" dirty="0" err="1"/>
              <a:t>деген</a:t>
            </a:r>
            <a:r>
              <a:rPr lang="ru-RU" dirty="0"/>
              <a:t> макал бар. </a:t>
            </a:r>
            <a:r>
              <a:rPr lang="ru-RU" dirty="0" err="1"/>
              <a:t>Азыркы</a:t>
            </a:r>
            <a:r>
              <a:rPr lang="ru-RU" dirty="0"/>
              <a:t> </a:t>
            </a:r>
            <a:r>
              <a:rPr lang="ru-RU" dirty="0" err="1"/>
              <a:t>учурда</a:t>
            </a:r>
            <a:r>
              <a:rPr lang="ru-RU" dirty="0"/>
              <a:t> </a:t>
            </a:r>
            <a:r>
              <a:rPr lang="ru-RU" dirty="0" err="1"/>
              <a:t>кыргыз</a:t>
            </a:r>
            <a:r>
              <a:rPr lang="ru-RU" dirty="0"/>
              <a:t> </a:t>
            </a:r>
            <a:r>
              <a:rPr lang="ru-RU" dirty="0" err="1"/>
              <a:t>тилин</a:t>
            </a:r>
            <a:r>
              <a:rPr lang="ru-RU" dirty="0"/>
              <a:t> </a:t>
            </a:r>
            <a:r>
              <a:rPr lang="ru-RU" dirty="0" err="1"/>
              <a:t>өнүктүрүү</a:t>
            </a:r>
            <a:r>
              <a:rPr lang="ru-RU" dirty="0"/>
              <a:t> </a:t>
            </a:r>
            <a:r>
              <a:rPr lang="ru-RU" dirty="0" err="1"/>
              <a:t>үчүн</a:t>
            </a:r>
            <a:r>
              <a:rPr lang="ru-RU" dirty="0"/>
              <a:t> </a:t>
            </a:r>
            <a:r>
              <a:rPr lang="ru-RU" dirty="0" err="1"/>
              <a:t>түрдүү</a:t>
            </a:r>
            <a:r>
              <a:rPr lang="ru-RU" dirty="0"/>
              <a:t> </a:t>
            </a:r>
            <a:r>
              <a:rPr lang="ru-RU" dirty="0" err="1"/>
              <a:t>булактар</a:t>
            </a:r>
            <a:r>
              <a:rPr lang="ru-RU" dirty="0"/>
              <a:t> бар</a:t>
            </a:r>
          </a:p>
        </p:txBody>
      </p:sp>
    </p:spTree>
    <p:extLst>
      <p:ext uri="{BB962C8B-B14F-4D97-AF65-F5344CB8AC3E}">
        <p14:creationId xmlns:p14="http://schemas.microsoft.com/office/powerpoint/2010/main" xmlns="" val="211421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236617" cy="5231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98448" y="1340768"/>
            <a:ext cx="3200400" cy="4383375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Эне</a:t>
            </a:r>
            <a:r>
              <a:rPr lang="ru-RU" dirty="0"/>
              <a:t> </a:t>
            </a:r>
            <a:r>
              <a:rPr lang="ru-RU" dirty="0" err="1"/>
              <a:t>тилим</a:t>
            </a:r>
            <a:r>
              <a:rPr lang="ru-RU" dirty="0"/>
              <a:t> </a:t>
            </a:r>
            <a:r>
              <a:rPr lang="ru-RU" dirty="0" err="1"/>
              <a:t>эчен</a:t>
            </a:r>
            <a:r>
              <a:rPr lang="ru-RU" dirty="0"/>
              <a:t> </a:t>
            </a:r>
            <a:r>
              <a:rPr lang="ru-RU" dirty="0" err="1"/>
              <a:t>кылым</a:t>
            </a:r>
            <a:r>
              <a:rPr lang="ru-RU" dirty="0"/>
              <a:t> </a:t>
            </a:r>
            <a:r>
              <a:rPr lang="ru-RU" dirty="0" err="1"/>
              <a:t>карыткан</a:t>
            </a:r>
            <a:r>
              <a:rPr lang="ru-RU" dirty="0"/>
              <a:t>, </a:t>
            </a:r>
            <a:r>
              <a:rPr lang="ru-RU" dirty="0" err="1"/>
              <a:t>эч</a:t>
            </a:r>
            <a:r>
              <a:rPr lang="ru-RU" dirty="0"/>
              <a:t> ким </a:t>
            </a:r>
            <a:r>
              <a:rPr lang="ru-RU" dirty="0" err="1"/>
              <a:t>аны</a:t>
            </a:r>
            <a:r>
              <a:rPr lang="ru-RU" dirty="0"/>
              <a:t> </a:t>
            </a:r>
            <a:r>
              <a:rPr lang="ru-RU" dirty="0" err="1"/>
              <a:t>өчүрө</a:t>
            </a:r>
            <a:r>
              <a:rPr lang="ru-RU" dirty="0"/>
              <a:t> </a:t>
            </a:r>
            <a:r>
              <a:rPr lang="ru-RU" dirty="0" err="1"/>
              <a:t>албайт</a:t>
            </a:r>
            <a:r>
              <a:rPr lang="ru-RU" dirty="0"/>
              <a:t> </a:t>
            </a:r>
            <a:r>
              <a:rPr lang="ru-RU" dirty="0" err="1"/>
              <a:t>тарыхтан</a:t>
            </a:r>
            <a:r>
              <a:rPr lang="ru-RU" dirty="0"/>
              <a:t>. Ар </a:t>
            </a:r>
            <a:r>
              <a:rPr lang="ru-RU" dirty="0" err="1"/>
              <a:t>бир</a:t>
            </a:r>
            <a:r>
              <a:rPr lang="ru-RU" dirty="0"/>
              <a:t> эл </a:t>
            </a:r>
            <a:r>
              <a:rPr lang="ru-RU" dirty="0" err="1"/>
              <a:t>өзүнүн</a:t>
            </a:r>
            <a:r>
              <a:rPr lang="ru-RU" dirty="0"/>
              <a:t> тили </a:t>
            </a:r>
            <a:r>
              <a:rPr lang="ru-RU" dirty="0" err="1"/>
              <a:t>аркылуу</a:t>
            </a:r>
            <a:r>
              <a:rPr lang="ru-RU" dirty="0"/>
              <a:t> </a:t>
            </a:r>
            <a:r>
              <a:rPr lang="ru-RU" dirty="0" err="1"/>
              <a:t>гана</a:t>
            </a:r>
            <a:r>
              <a:rPr lang="ru-RU" dirty="0"/>
              <a:t> </a:t>
            </a:r>
            <a:r>
              <a:rPr lang="ru-RU" dirty="0" err="1"/>
              <a:t>ата-бабаларынын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менен</a:t>
            </a:r>
            <a:r>
              <a:rPr lang="ru-RU" dirty="0"/>
              <a:t> </a:t>
            </a:r>
            <a:r>
              <a:rPr lang="ru-RU" dirty="0" err="1"/>
              <a:t>байланыша</a:t>
            </a:r>
            <a:r>
              <a:rPr lang="ru-RU" dirty="0"/>
              <a:t> </a:t>
            </a:r>
            <a:r>
              <a:rPr lang="ru-RU" dirty="0" err="1"/>
              <a:t>алат</a:t>
            </a:r>
            <a:r>
              <a:rPr lang="ru-RU" dirty="0"/>
              <a:t>.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тилин</a:t>
            </a:r>
            <a:r>
              <a:rPr lang="ru-RU" dirty="0"/>
              <a:t> </a:t>
            </a:r>
            <a:r>
              <a:rPr lang="ru-RU" dirty="0" err="1"/>
              <a:t>жоготкон</a:t>
            </a:r>
            <a:r>
              <a:rPr lang="ru-RU" dirty="0"/>
              <a:t> Эл </a:t>
            </a:r>
            <a:r>
              <a:rPr lang="ru-RU" dirty="0" err="1"/>
              <a:t>ата-бабалардын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менен</a:t>
            </a:r>
            <a:r>
              <a:rPr lang="ru-RU" dirty="0"/>
              <a:t> </a:t>
            </a:r>
            <a:r>
              <a:rPr lang="ru-RU" dirty="0" err="1"/>
              <a:t>болгон</a:t>
            </a:r>
            <a:r>
              <a:rPr lang="ru-RU" dirty="0"/>
              <a:t> </a:t>
            </a:r>
            <a:r>
              <a:rPr lang="ru-RU" dirty="0" err="1"/>
              <a:t>байланышын</a:t>
            </a:r>
            <a:r>
              <a:rPr lang="ru-RU" dirty="0"/>
              <a:t> да </a:t>
            </a:r>
            <a:r>
              <a:rPr lang="ru-RU" dirty="0" err="1"/>
              <a:t>жоготот</a:t>
            </a:r>
            <a:r>
              <a:rPr lang="ru-RU" dirty="0"/>
              <a:t>. </a:t>
            </a:r>
            <a:r>
              <a:rPr lang="ru-RU" dirty="0" err="1"/>
              <a:t>Ата-Бабалардын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менен</a:t>
            </a:r>
            <a:r>
              <a:rPr lang="ru-RU" dirty="0"/>
              <a:t> </a:t>
            </a:r>
            <a:r>
              <a:rPr lang="ru-RU" dirty="0" err="1"/>
              <a:t>байланышын</a:t>
            </a:r>
            <a:r>
              <a:rPr lang="ru-RU" dirty="0"/>
              <a:t> </a:t>
            </a:r>
            <a:r>
              <a:rPr lang="ru-RU" dirty="0" err="1"/>
              <a:t>жоготкон</a:t>
            </a:r>
            <a:r>
              <a:rPr lang="ru-RU" dirty="0"/>
              <a:t> эл </a:t>
            </a:r>
            <a:r>
              <a:rPr lang="ru-RU" dirty="0" err="1"/>
              <a:t>тарыхын</a:t>
            </a:r>
            <a:r>
              <a:rPr lang="ru-RU" dirty="0"/>
              <a:t> </a:t>
            </a:r>
            <a:r>
              <a:rPr lang="ru-RU" dirty="0" err="1"/>
              <a:t>жоготот</a:t>
            </a:r>
            <a:r>
              <a:rPr lang="ru-RU" dirty="0"/>
              <a:t>. </a:t>
            </a:r>
            <a:r>
              <a:rPr lang="ru-RU" dirty="0" err="1"/>
              <a:t>Тарыхын</a:t>
            </a:r>
            <a:r>
              <a:rPr lang="ru-RU" dirty="0"/>
              <a:t> </a:t>
            </a:r>
            <a:r>
              <a:rPr lang="ru-RU" dirty="0" err="1"/>
              <a:t>жоготкон</a:t>
            </a:r>
            <a:r>
              <a:rPr lang="ru-RU" dirty="0"/>
              <a:t> эл - </a:t>
            </a:r>
            <a:r>
              <a:rPr lang="ru-RU" dirty="0" err="1"/>
              <a:t>тамырын</a:t>
            </a:r>
            <a:r>
              <a:rPr lang="ru-RU" dirty="0"/>
              <a:t> </a:t>
            </a:r>
            <a:r>
              <a:rPr lang="ru-RU" dirty="0" err="1"/>
              <a:t>жоготот</a:t>
            </a:r>
            <a:r>
              <a:rPr lang="ru-RU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64075" y="2204864"/>
            <a:ext cx="3200400" cy="3229055"/>
          </a:xfrm>
        </p:spPr>
      </p:pic>
    </p:spTree>
    <p:extLst>
      <p:ext uri="{BB962C8B-B14F-4D97-AF65-F5344CB8AC3E}">
        <p14:creationId xmlns:p14="http://schemas.microsoft.com/office/powerpoint/2010/main" xmlns="" val="2002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524649" cy="667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Кыргыз</a:t>
            </a:r>
            <a:r>
              <a:rPr lang="ru-RU" dirty="0"/>
              <a:t> тили – </a:t>
            </a:r>
            <a:r>
              <a:rPr lang="ru-RU" dirty="0" err="1"/>
              <a:t>кыргыз</a:t>
            </a:r>
            <a:r>
              <a:rPr lang="ru-RU" dirty="0"/>
              <a:t> </a:t>
            </a:r>
            <a:r>
              <a:rPr lang="ru-RU" dirty="0" err="1"/>
              <a:t>тарыхы</a:t>
            </a:r>
            <a:r>
              <a:rPr lang="ru-RU" dirty="0"/>
              <a:t>. Ал эл </a:t>
            </a:r>
            <a:r>
              <a:rPr lang="ru-RU" dirty="0" err="1"/>
              <a:t>менен</a:t>
            </a:r>
            <a:r>
              <a:rPr lang="ru-RU" dirty="0"/>
              <a:t> </a:t>
            </a:r>
            <a:r>
              <a:rPr lang="ru-RU" dirty="0" err="1"/>
              <a:t>бирге</a:t>
            </a:r>
            <a:r>
              <a:rPr lang="ru-RU" dirty="0"/>
              <a:t> </a:t>
            </a:r>
            <a:r>
              <a:rPr lang="ru-RU" dirty="0" err="1"/>
              <a:t>эчен</a:t>
            </a:r>
            <a:r>
              <a:rPr lang="ru-RU" dirty="0"/>
              <a:t> </a:t>
            </a:r>
            <a:r>
              <a:rPr lang="ru-RU" dirty="0" err="1"/>
              <a:t>кылымдар</a:t>
            </a:r>
            <a:r>
              <a:rPr lang="ru-RU" dirty="0"/>
              <a:t> </a:t>
            </a:r>
            <a:r>
              <a:rPr lang="ru-RU" dirty="0" err="1"/>
              <a:t>ашып</a:t>
            </a:r>
            <a:r>
              <a:rPr lang="ru-RU" dirty="0"/>
              <a:t>, </a:t>
            </a:r>
            <a:r>
              <a:rPr lang="ru-RU" dirty="0" err="1"/>
              <a:t>турмуштун</a:t>
            </a:r>
            <a:r>
              <a:rPr lang="ru-RU" dirty="0"/>
              <a:t> ар </a:t>
            </a:r>
            <a:r>
              <a:rPr lang="ru-RU" dirty="0" err="1"/>
              <a:t>кандай</a:t>
            </a:r>
            <a:r>
              <a:rPr lang="ru-RU" dirty="0"/>
              <a:t> </a:t>
            </a:r>
            <a:r>
              <a:rPr lang="ru-RU" dirty="0" err="1"/>
              <a:t>шарттарын</a:t>
            </a:r>
            <a:r>
              <a:rPr lang="ru-RU" dirty="0"/>
              <a:t> </a:t>
            </a:r>
            <a:r>
              <a:rPr lang="ru-RU" dirty="0" err="1"/>
              <a:t>башынан</a:t>
            </a:r>
            <a:r>
              <a:rPr lang="ru-RU" dirty="0"/>
              <a:t> </a:t>
            </a:r>
            <a:r>
              <a:rPr lang="ru-RU" dirty="0" err="1"/>
              <a:t>өткөрүп</a:t>
            </a:r>
            <a:r>
              <a:rPr lang="ru-RU" dirty="0"/>
              <a:t>, </a:t>
            </a:r>
            <a:r>
              <a:rPr lang="ru-RU" dirty="0" err="1"/>
              <a:t>бүгүнкү</a:t>
            </a:r>
            <a:r>
              <a:rPr lang="ru-RU" dirty="0"/>
              <a:t> </a:t>
            </a:r>
            <a:r>
              <a:rPr lang="ru-RU" dirty="0" err="1"/>
              <a:t>күнгө</a:t>
            </a:r>
            <a:r>
              <a:rPr lang="ru-RU" dirty="0"/>
              <a:t> </a:t>
            </a:r>
            <a:r>
              <a:rPr lang="ru-RU" dirty="0" err="1"/>
              <a:t>чейин</a:t>
            </a:r>
            <a:r>
              <a:rPr lang="ru-RU" dirty="0"/>
              <a:t> </a:t>
            </a:r>
            <a:r>
              <a:rPr lang="ru-RU" dirty="0" err="1"/>
              <a:t>келди</a:t>
            </a:r>
            <a:r>
              <a:rPr lang="ru-RU" dirty="0"/>
              <a:t>. </a:t>
            </a:r>
            <a:r>
              <a:rPr lang="ru-RU" dirty="0" err="1"/>
              <a:t>Биздин</a:t>
            </a:r>
            <a:r>
              <a:rPr lang="ru-RU" dirty="0"/>
              <a:t> </a:t>
            </a:r>
            <a:r>
              <a:rPr lang="ru-RU" dirty="0" err="1"/>
              <a:t>ата-бабалар</a:t>
            </a:r>
            <a:r>
              <a:rPr lang="ru-RU" dirty="0"/>
              <a:t> </a:t>
            </a:r>
            <a:r>
              <a:rPr lang="ru-RU" dirty="0" err="1"/>
              <a:t>тилди</a:t>
            </a:r>
            <a:r>
              <a:rPr lang="ru-RU" dirty="0"/>
              <a:t> </a:t>
            </a:r>
            <a:r>
              <a:rPr lang="ru-RU" dirty="0" err="1"/>
              <a:t>өзүнүн</a:t>
            </a:r>
            <a:r>
              <a:rPr lang="ru-RU" dirty="0"/>
              <a:t> “</a:t>
            </a:r>
            <a:r>
              <a:rPr lang="ru-RU" dirty="0" err="1"/>
              <a:t>Манасы</a:t>
            </a:r>
            <a:r>
              <a:rPr lang="ru-RU" dirty="0"/>
              <a:t>” баш </a:t>
            </a:r>
            <a:r>
              <a:rPr lang="ru-RU" dirty="0" err="1"/>
              <a:t>болгон</a:t>
            </a:r>
            <a:r>
              <a:rPr lang="ru-RU" dirty="0"/>
              <a:t> </a:t>
            </a:r>
            <a:r>
              <a:rPr lang="ru-RU" dirty="0" err="1"/>
              <a:t>элдик</a:t>
            </a:r>
            <a:r>
              <a:rPr lang="ru-RU" dirty="0"/>
              <a:t> </a:t>
            </a:r>
            <a:r>
              <a:rPr lang="ru-RU" dirty="0" err="1"/>
              <a:t>оозеки</a:t>
            </a:r>
            <a:r>
              <a:rPr lang="ru-RU" dirty="0"/>
              <a:t> </a:t>
            </a:r>
            <a:r>
              <a:rPr lang="ru-RU" dirty="0" err="1"/>
              <a:t>чыгармалары</a:t>
            </a:r>
            <a:r>
              <a:rPr lang="ru-RU" dirty="0"/>
              <a:t> </a:t>
            </a:r>
            <a:r>
              <a:rPr lang="ru-RU" dirty="0" err="1"/>
              <a:t>менен</a:t>
            </a:r>
            <a:r>
              <a:rPr lang="ru-RU" dirty="0"/>
              <a:t> </a:t>
            </a:r>
            <a:r>
              <a:rPr lang="ru-RU" dirty="0" err="1"/>
              <a:t>бирге</a:t>
            </a:r>
            <a:r>
              <a:rPr lang="ru-RU" dirty="0"/>
              <a:t> </a:t>
            </a:r>
            <a:r>
              <a:rPr lang="ru-RU" dirty="0" err="1"/>
              <a:t>көздүн</a:t>
            </a:r>
            <a:r>
              <a:rPr lang="ru-RU" dirty="0"/>
              <a:t> </a:t>
            </a:r>
            <a:r>
              <a:rPr lang="ru-RU" dirty="0" err="1"/>
              <a:t>карегиндей</a:t>
            </a:r>
            <a:r>
              <a:rPr lang="ru-RU" dirty="0"/>
              <a:t> </a:t>
            </a:r>
            <a:r>
              <a:rPr lang="ru-RU" dirty="0" err="1"/>
              <a:t>сактап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муундарга</a:t>
            </a:r>
            <a:r>
              <a:rPr lang="ru-RU" dirty="0"/>
              <a:t>, </a:t>
            </a:r>
            <a:r>
              <a:rPr lang="ru-RU" dirty="0" err="1"/>
              <a:t>бизге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ыйык</a:t>
            </a:r>
            <a:r>
              <a:rPr lang="ru-RU" dirty="0"/>
              <a:t> аманат катары </a:t>
            </a:r>
            <a:r>
              <a:rPr lang="ru-RU" dirty="0" err="1"/>
              <a:t>жеткирди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2073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812681" cy="5231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1700808"/>
            <a:ext cx="2791668" cy="3212504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63440" y="908720"/>
            <a:ext cx="3200400" cy="481580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Касиеттүү</a:t>
            </a:r>
            <a:r>
              <a:rPr lang="ru-RU" b="1" dirty="0"/>
              <a:t> </a:t>
            </a:r>
            <a:r>
              <a:rPr lang="ru-RU" b="1" dirty="0" err="1"/>
              <a:t>эне</a:t>
            </a:r>
            <a:r>
              <a:rPr lang="ru-RU" b="1" dirty="0"/>
              <a:t> </a:t>
            </a:r>
            <a:r>
              <a:rPr lang="ru-RU" b="1" dirty="0" err="1"/>
              <a:t>тил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Карылардын</a:t>
            </a:r>
            <a:r>
              <a:rPr lang="ru-RU" dirty="0"/>
              <a:t> </a:t>
            </a:r>
            <a:r>
              <a:rPr lang="ru-RU" dirty="0" err="1"/>
              <a:t>оозунда</a:t>
            </a:r>
            <a:r>
              <a:rPr lang="ru-RU" dirty="0"/>
              <a:t> –</a:t>
            </a:r>
            <a:br>
              <a:rPr lang="ru-RU" dirty="0"/>
            </a:br>
            <a:r>
              <a:rPr lang="ru-RU" dirty="0"/>
              <a:t>Шекер, шербет, бал </a:t>
            </a:r>
            <a:r>
              <a:rPr lang="ru-RU" dirty="0" err="1"/>
              <a:t>болгон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Эр </a:t>
            </a:r>
            <a:r>
              <a:rPr lang="ru-RU" dirty="0" err="1"/>
              <a:t>жигиттин</a:t>
            </a:r>
            <a:r>
              <a:rPr lang="ru-RU" dirty="0"/>
              <a:t> </a:t>
            </a:r>
            <a:r>
              <a:rPr lang="ru-RU" dirty="0" err="1"/>
              <a:t>оозунда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Намыс</a:t>
            </a:r>
            <a:r>
              <a:rPr lang="ru-RU" dirty="0"/>
              <a:t> </a:t>
            </a:r>
            <a:r>
              <a:rPr lang="ru-RU" dirty="0" err="1"/>
              <a:t>менен</a:t>
            </a:r>
            <a:r>
              <a:rPr lang="ru-RU" dirty="0"/>
              <a:t> ар </a:t>
            </a:r>
            <a:r>
              <a:rPr lang="ru-RU" dirty="0" err="1"/>
              <a:t>болгон</a:t>
            </a:r>
            <a:r>
              <a:rPr lang="ru-RU" dirty="0"/>
              <a:t>.</a:t>
            </a:r>
          </a:p>
          <a:p>
            <a:r>
              <a:rPr lang="ru-RU" dirty="0" err="1"/>
              <a:t>Касиеттүү</a:t>
            </a:r>
            <a:r>
              <a:rPr lang="ru-RU" dirty="0"/>
              <a:t> </a:t>
            </a:r>
            <a:r>
              <a:rPr lang="ru-RU" dirty="0" err="1"/>
              <a:t>эне</a:t>
            </a:r>
            <a:r>
              <a:rPr lang="ru-RU" dirty="0"/>
              <a:t> </a:t>
            </a:r>
            <a:r>
              <a:rPr lang="ru-RU" dirty="0" err="1"/>
              <a:t>тил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Аруу</a:t>
            </a:r>
            <a:r>
              <a:rPr lang="ru-RU" dirty="0"/>
              <a:t>, </a:t>
            </a:r>
            <a:r>
              <a:rPr lang="ru-RU" dirty="0" err="1"/>
              <a:t>назик</a:t>
            </a:r>
            <a:r>
              <a:rPr lang="ru-RU" dirty="0"/>
              <a:t> </a:t>
            </a:r>
            <a:r>
              <a:rPr lang="ru-RU" dirty="0" err="1"/>
              <a:t>сезимдей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Кылым</a:t>
            </a:r>
            <a:r>
              <a:rPr lang="ru-RU" dirty="0"/>
              <a:t> </a:t>
            </a:r>
            <a:r>
              <a:rPr lang="ru-RU" dirty="0" err="1"/>
              <a:t>бойлоп</a:t>
            </a:r>
            <a:r>
              <a:rPr lang="ru-RU" dirty="0"/>
              <a:t> </a:t>
            </a:r>
            <a:r>
              <a:rPr lang="ru-RU" dirty="0" err="1"/>
              <a:t>келесиң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Кыргыз</a:t>
            </a:r>
            <a:r>
              <a:rPr lang="ru-RU" dirty="0"/>
              <a:t> </a:t>
            </a:r>
            <a:r>
              <a:rPr lang="ru-RU" dirty="0" err="1"/>
              <a:t>атын</a:t>
            </a:r>
            <a:r>
              <a:rPr lang="ru-RU" dirty="0"/>
              <a:t> </a:t>
            </a:r>
            <a:r>
              <a:rPr lang="ru-RU" dirty="0" err="1"/>
              <a:t>өчүрбөй</a:t>
            </a:r>
            <a:r>
              <a:rPr lang="ru-RU" dirty="0"/>
              <a:t>.</a:t>
            </a:r>
          </a:p>
          <a:p>
            <a:r>
              <a:rPr lang="ru-RU" dirty="0"/>
              <a:t>Бой </a:t>
            </a:r>
            <a:r>
              <a:rPr lang="ru-RU" dirty="0" err="1"/>
              <a:t>тумардай</a:t>
            </a:r>
            <a:r>
              <a:rPr lang="ru-RU" dirty="0"/>
              <a:t> </a:t>
            </a:r>
            <a:r>
              <a:rPr lang="ru-RU" dirty="0" err="1"/>
              <a:t>санайбыз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Кадыр</a:t>
            </a:r>
            <a:r>
              <a:rPr lang="ru-RU" dirty="0"/>
              <a:t> </a:t>
            </a:r>
            <a:r>
              <a:rPr lang="ru-RU" dirty="0" err="1"/>
              <a:t>тутуп</a:t>
            </a:r>
            <a:r>
              <a:rPr lang="ru-RU" dirty="0"/>
              <a:t> </a:t>
            </a:r>
            <a:r>
              <a:rPr lang="ru-RU" dirty="0" err="1"/>
              <a:t>өзүңдү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колдонбос</a:t>
            </a:r>
            <a:r>
              <a:rPr lang="ru-RU" dirty="0"/>
              <a:t> </a:t>
            </a:r>
            <a:r>
              <a:rPr lang="ru-RU" dirty="0" err="1"/>
              <a:t>буюмдай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Чаң</a:t>
            </a:r>
            <a:r>
              <a:rPr lang="ru-RU" dirty="0"/>
              <a:t> </a:t>
            </a:r>
            <a:r>
              <a:rPr lang="ru-RU" dirty="0" err="1"/>
              <a:t>баспасын</a:t>
            </a:r>
            <a:r>
              <a:rPr lang="ru-RU" dirty="0"/>
              <a:t> </a:t>
            </a:r>
            <a:r>
              <a:rPr lang="ru-RU" dirty="0" err="1"/>
              <a:t>сөзүңдү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440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11</TotalTime>
  <Words>167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Кнопка</vt:lpstr>
      <vt:lpstr>«Эне тилим – байлыгым»</vt:lpstr>
      <vt:lpstr>.</vt:lpstr>
      <vt:lpstr>.</vt:lpstr>
      <vt:lpstr>.</vt:lpstr>
      <vt:lpstr>.</vt:lpstr>
      <vt:lpstr>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«Эне тилим – байлыгым»</dc:title>
  <dc:creator>Пользователь Windows</dc:creator>
  <cp:lastModifiedBy>user</cp:lastModifiedBy>
  <cp:revision>2</cp:revision>
  <dcterms:created xsi:type="dcterms:W3CDTF">2021-02-17T18:16:56Z</dcterms:created>
  <dcterms:modified xsi:type="dcterms:W3CDTF">2021-02-20T10:32:50Z</dcterms:modified>
</cp:coreProperties>
</file>