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1ECAFA7-311C-4AFB-BA9D-E4F80B015CCA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11A9D5-9438-4467-9088-4547D9AF749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16633"/>
            <a:ext cx="7200800" cy="587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 </a:t>
            </a:r>
          </a:p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Годовой отчет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ВОСПИТАТЕЛЬНОЙ РАБОТЕ ЭНЕРГЕТИЧЕСКОГО ФАКУЛЬТЕТА </a:t>
            </a:r>
          </a:p>
          <a:p>
            <a:pPr algn="ctr"/>
            <a:r>
              <a:rPr lang="ru-RU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2019-2020 </a:t>
            </a:r>
          </a:p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учебный </a:t>
            </a:r>
            <a:r>
              <a:rPr lang="ru-RU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algn="ctr"/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8257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Фестивале принимали участие ученики 10-11-х классов общеобразовательных школ г. Бишкек  - школ № 13, 65,4,24, 77, 69, а также школы №2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Аламединского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района и  воспитанники республиканской детской инженерно-технической академии Алтын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Туйун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 студенты и сотрудники энергетического факультета КГТУ им. Раззакова.</a:t>
            </a:r>
            <a:endParaRPr lang="ru-RU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Представители ГКПЭН, ПРООН, экологического движения «BIOM» 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Intel\AppData\Local\Temp\ksohtml4424\wps1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3486742"/>
            <a:ext cx="3960440" cy="2750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Intel\AppData\Local\Temp\ksohtml4424\wps1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3573016"/>
            <a:ext cx="3816424" cy="2750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8466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60039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Мы представили  интересную концертную программу с песнями и танцами наших талантливых студентов и команды КВН, а также общение  с видными представителями сектора энергетики,  которые рассказали о своей профессии и роли энергосбережения в жизни страны. </a:t>
            </a:r>
            <a:endParaRPr lang="ru-RU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Ключевой частью нашего фестиваля стала командная игра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где школьники узнали  о разных аспектах энергосбережения и боролись за призы.   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Intel\AppData\Local\Temp\ksohtml4424\wps1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422774"/>
            <a:ext cx="2906893" cy="2661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Intel\AppData\Local\Temp\ksohtml4424\wps1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3401816"/>
            <a:ext cx="2808312" cy="2661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Intel\AppData\Local\Temp\ksohtml4424\wps1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00" y="3432104"/>
            <a:ext cx="2664296" cy="2661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6638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04664"/>
            <a:ext cx="763284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ноября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БАЗе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КГТУ им. И. Раззакова состоялось мероприятие, посвященное к «Международному Дню Студента . Депутат ЖК 6 созыва ,лидер  фракции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Ата-Журт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Турускулов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Жыргалбек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Куручбекович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вручил именную стипендию в размере  1000 наиболее отличившимся студентам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ЭФ:</a:t>
            </a:r>
          </a:p>
          <a:p>
            <a:pPr algn="just" font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Отличникам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учебы</a:t>
            </a:r>
          </a:p>
          <a:p>
            <a:pPr marL="457200" lvl="0" indent="-457200" algn="just" fontAlgn="ctr">
              <a:buFont typeface="+mj-lt"/>
              <a:buAutoNum type="arabicPeriod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Абдыкалыкову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Исхаку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Камилжановичу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ЭЭ(б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)-4-18(ЭС)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ctr">
              <a:buFont typeface="+mj-lt"/>
              <a:buAutoNum type="arabicPeriod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Ризаеву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Темирлану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Раушанбековичу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ЭЭ(б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)-4-18(ЭС)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ctr">
              <a:buFont typeface="+mj-lt"/>
              <a:buAutoNum type="arabicPeriod"/>
            </a:pPr>
            <a:r>
              <a:rPr lang="ky-KG" sz="2400" dirty="0">
                <a:latin typeface="Times New Roman" pitchFamily="18" charset="0"/>
                <a:cs typeface="Times New Roman" pitchFamily="18" charset="0"/>
              </a:rPr>
              <a:t>Мелис кызы Айсулуу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ЭЭ(б)-2-17(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ЭСиС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	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Круглым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сиротам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ctr">
              <a:buFont typeface="+mj-lt"/>
              <a:buAutoNum type="arabicPeriod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Кенжибаеву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Эркину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Руслановичу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ЭЭ(б)-9-18(ЭМ)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ctr">
              <a:buFont typeface="+mj-lt"/>
              <a:buAutoNum type="arabicPeriod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Алмазбекову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УлукбекуАлмазбековичу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ЭЭ(б)-1-18(С)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font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Активистам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факультета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ctr">
              <a:buFont typeface="+mj-lt"/>
              <a:buAutoNum type="arabicPeriod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Кожобековой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Мунаре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Айбековне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ТБ(б)-1-18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ctr">
              <a:buFont typeface="+mj-lt"/>
              <a:buAutoNum type="arabicPeriod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Кумарбекову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Даниэлю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ТТ(Б)-1-18</a:t>
            </a:r>
          </a:p>
        </p:txBody>
      </p:sp>
    </p:spTree>
    <p:extLst>
      <p:ext uri="{BB962C8B-B14F-4D97-AF65-F5344CB8AC3E}">
        <p14:creationId xmlns:p14="http://schemas.microsoft.com/office/powerpoint/2010/main" val="130194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04665"/>
            <a:ext cx="7488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марта 2020 студенты 4 курса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Энергофака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приняли  самое активное участие в посадке березовой рощи  на «Аллее выпускников » Выпускниками посажено 20 берез.</a:t>
            </a:r>
          </a:p>
        </p:txBody>
      </p:sp>
      <p:pic>
        <p:nvPicPr>
          <p:cNvPr id="5" name="Изображение 31" descr="89868955_675187159963870_34774967216242688_o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2492896"/>
            <a:ext cx="4248472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Изображение 32" descr="89859016_675186976630555_1073029623933042688_o"/>
          <p:cNvPicPr/>
          <p:nvPr/>
        </p:nvPicPr>
        <p:blipFill>
          <a:blip r:embed="rId3"/>
          <a:stretch>
            <a:fillRect/>
          </a:stretch>
        </p:blipFill>
        <p:spPr>
          <a:xfrm>
            <a:off x="4716016" y="2492896"/>
            <a:ext cx="4159898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6512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5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70 лучших студентов Кыргызстана по итогам 2019-20 учебного года получили президентские стипендии.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И.о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президента, спикер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Жогорку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Кенеша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Талант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Мамытов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25 декабря вручил президентские стипендии нашим четырем студентам КГТУ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им.И.Раззакова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, которые были признаны лучшими из 9 факультетов нашего вуза   по итогам 2019-2020 учебного года</a:t>
            </a:r>
            <a:r>
              <a:rPr lang="ru-RU" dirty="0"/>
              <a:t>.</a:t>
            </a:r>
          </a:p>
        </p:txBody>
      </p:sp>
      <p:pic>
        <p:nvPicPr>
          <p:cNvPr id="5" name="Изображение 1" descr="IMG_256"/>
          <p:cNvPicPr/>
          <p:nvPr/>
        </p:nvPicPr>
        <p:blipFill>
          <a:blip r:embed="rId2"/>
          <a:stretch>
            <a:fillRect/>
          </a:stretch>
        </p:blipFill>
        <p:spPr>
          <a:xfrm>
            <a:off x="744758" y="3099766"/>
            <a:ext cx="4680520" cy="3353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Admin\Desktop\132946056_1539490093109235_5590663185997244019_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152" y="3082321"/>
            <a:ext cx="3024336" cy="3371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2787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511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Среди них и наша студентка ЭФ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Бейшенбекова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Нуржамал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ЭЭ(б)-3-17.Размер президентской стипендии составляет 50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тыс.сомов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сроком на один академический период.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Desktop\IMG_3494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916832"/>
            <a:ext cx="4248472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Admin\Desktop\133611921_1539489806442597_8464040424645901588_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1114" y="1916832"/>
            <a:ext cx="3945430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179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6632"/>
            <a:ext cx="8352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29 декабря 2020 года прошло чествование 4-х лучших студентов КГТУ им.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И. Раззакова,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удостоенных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Президентской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стипендии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малом зале университета стипендиатов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их родителей приветствовал ректор М.К.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Чыныбаев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который прежде всего выразил слова благодарности родителям, воспитавших столь достойных детей, могущих прославлять родной вуз своим рвением к учёбе. Затем родители и сами студенты поделились своими сокровенными планами на будущее и были вы</a:t>
            </a:r>
            <a:r>
              <a:rPr lang="ky-KG" sz="2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казаны слова благодарности профессорско-преподавательскому  составу КГТУ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им.И.Раззакова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5" name="Изображение 2" descr="IMG_257"/>
          <p:cNvPicPr/>
          <p:nvPr/>
        </p:nvPicPr>
        <p:blipFill>
          <a:blip r:embed="rId2"/>
          <a:stretch>
            <a:fillRect/>
          </a:stretch>
        </p:blipFill>
        <p:spPr>
          <a:xfrm>
            <a:off x="363014" y="2935561"/>
            <a:ext cx="3848946" cy="3672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Изображение 7" descr="IMG_256"/>
          <p:cNvPicPr/>
          <p:nvPr/>
        </p:nvPicPr>
        <p:blipFill>
          <a:blip r:embed="rId3"/>
          <a:stretch>
            <a:fillRect/>
          </a:stretch>
        </p:blipFill>
        <p:spPr>
          <a:xfrm>
            <a:off x="4427984" y="2935561"/>
            <a:ext cx="4536505" cy="3717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8691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064896" cy="32403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8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пасибо за внимание!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53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712968" cy="4392488"/>
          </a:xfrm>
        </p:spPr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Наиболее  яркие и масштабные  события  воспитательной работы  2019-20 уч.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Участие  </a:t>
            </a:r>
            <a: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студентов ЭФ в республиканской акции по очистке и благоустройству города. </a:t>
            </a:r>
            <a:b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Наши территории:</a:t>
            </a:r>
            <a:b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-Т</a:t>
            </a:r>
            <a:r>
              <a:rPr lang="ky-KG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ерритори</a:t>
            </a:r>
            <a: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я</a:t>
            </a:r>
            <a:r>
              <a:rPr lang="ky-KG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от   </a:t>
            </a:r>
            <a:r>
              <a:rPr lang="ky-KG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пересечения</a:t>
            </a:r>
            <a:r>
              <a:rPr lang="ky-KG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ky-KG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бульвара</a:t>
            </a:r>
            <a:r>
              <a:rPr lang="ky-KG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ky-KG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Дзержинского</a:t>
            </a:r>
            <a:r>
              <a:rPr lang="ky-KG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ky-KG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и</a:t>
            </a:r>
            <a:r>
              <a:rPr lang="ky-KG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ky-KG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улицы</a:t>
            </a:r>
            <a:r>
              <a:rPr lang="ky-KG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ky-KG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Московской</a:t>
            </a:r>
            <a:r>
              <a:rPr lang="ky-KG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ky-KG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</a:t>
            </a:r>
            <a:r>
              <a:rPr lang="ky-KG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ky-KG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улицы</a:t>
            </a:r>
            <a:r>
              <a:rPr lang="ky-KG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Токтогула</a:t>
            </a:r>
            <a: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- Территория Ботанического сада, </a:t>
            </a:r>
            <a:b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ru-RU" sz="2800" b="0" dirty="0" err="1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ул.Душанбинская-Ахунбаева</a:t>
            </a:r>
            <a: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60648"/>
            <a:ext cx="7461448" cy="18002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Воспитательная работа на энергетическом  факультете  осуществляется в соответствии с утвержденным  в начале учебного  года планом на ученом Совете факультета.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44418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Intel\AppData\Local\Temp\ksohtml4424\wps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3573016"/>
            <a:ext cx="3816424" cy="2607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ÐÐ° Ð¸Ð·Ð¾Ð±ÑÐ°Ð¶ÐµÐ½Ð¸Ð¸ Ð¼Ð¾Ð¶ÐµÑ Ð½Ð°ÑÐ¾Ð´Ð¸ÑÑÑÑ: 6 ÑÐµÐ»Ð¾Ð²ÐµÐº, Ð»ÑÐ´Ð¸ ÑÐ»ÑÐ±Ð°ÑÑÑÑ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8403" y="3573016"/>
            <a:ext cx="3512029" cy="2673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Intel\AppData\Local\Temp\ksohtml4424\wps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20688"/>
            <a:ext cx="3744416" cy="2608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Admin\Desktop\46488432_565199253925802_3318891830015164416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4414" y="612337"/>
            <a:ext cx="3372001" cy="2617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4667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6488" y="764704"/>
            <a:ext cx="7704856" cy="5537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ky-KG" sz="2400" dirty="0" err="1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Н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а уборке территории университета традиционно принимают участие все кафедры и студенты энергетического факультета. Среди кафедр факультета большую активность  и дисциплинированность проявила кафедра «Физики», а среди студентов группа ТБ(б)т-1-18(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зчс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 19)</a:t>
            </a:r>
            <a:r>
              <a:rPr lang="ru-RU" sz="1600" dirty="0" smtClean="0">
                <a:solidFill>
                  <a:srgbClr val="00B050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 куратора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Мамбеталиевой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 Зарины  кафедра  «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Техносферная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 безопасность» </a:t>
            </a:r>
            <a:r>
              <a:rPr lang="ky-KG" sz="2400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ky-KG" sz="2400" dirty="0" smtClean="0">
                <a:latin typeface="Times New Roman" pitchFamily="18" charset="0"/>
                <a:cs typeface="Times New Roman" pitchFamily="18" charset="0"/>
              </a:rPr>
              <a:t> группа </a:t>
            </a:r>
            <a:r>
              <a:rPr lang="ky-KG" sz="2400" dirty="0" err="1" smtClean="0">
                <a:latin typeface="Times New Roman" pitchFamily="18" charset="0"/>
                <a:cs typeface="Times New Roman" pitchFamily="18" charset="0"/>
              </a:rPr>
              <a:t>ЭЭ(б)-8-18</a:t>
            </a:r>
            <a:r>
              <a:rPr lang="ky-KG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400" dirty="0" err="1">
                <a:latin typeface="Times New Roman" pitchFamily="18" charset="0"/>
                <a:cs typeface="Times New Roman" pitchFamily="18" charset="0"/>
              </a:rPr>
              <a:t>куратора</a:t>
            </a:r>
            <a:r>
              <a:rPr lang="ky-KG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400" dirty="0" err="1">
                <a:latin typeface="Times New Roman" pitchFamily="18" charset="0"/>
                <a:cs typeface="Times New Roman" pitchFamily="18" charset="0"/>
              </a:rPr>
              <a:t>Мамбеталиевой</a:t>
            </a:r>
            <a:r>
              <a:rPr lang="ky-KG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400" dirty="0" err="1">
                <a:latin typeface="Times New Roman" pitchFamily="18" charset="0"/>
                <a:cs typeface="Times New Roman" pitchFamily="18" charset="0"/>
              </a:rPr>
              <a:t>Гульнары</a:t>
            </a:r>
            <a:r>
              <a:rPr lang="ky-KG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400" dirty="0" err="1" smtClean="0">
                <a:latin typeface="Times New Roman" pitchFamily="18" charset="0"/>
                <a:cs typeface="Times New Roman" pitchFamily="18" charset="0"/>
              </a:rPr>
              <a:t>Орунбековны</a:t>
            </a:r>
            <a:r>
              <a:rPr lang="ky-KG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400" dirty="0">
                <a:latin typeface="Times New Roman" pitchFamily="18" charset="0"/>
                <a:cs typeface="Times New Roman" pitchFamily="18" charset="0"/>
              </a:rPr>
              <a:t>кафедра  “ВИЭ”.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249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Intel\AppData\Local\Temp\ksohtml4424\wps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731975"/>
            <a:ext cx="3960440" cy="2464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Intel\AppData\Local\Temp\ksohtml4424\wps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300" y="361189"/>
            <a:ext cx="4104456" cy="3024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Intel\AppData\Local\Temp\ksohtml4424\wps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8044" y="332656"/>
            <a:ext cx="3744416" cy="3024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Intel\AppData\Local\Temp\ksohtml4424\wps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905" y="3717032"/>
            <a:ext cx="3989851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89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0"/>
            <a:ext cx="7758608" cy="305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 </a:t>
            </a:r>
            <a:r>
              <a:rPr lang="ru-RU" dirty="0" smtClean="0">
                <a:solidFill>
                  <a:srgbClr val="1D2129"/>
                </a:solidFill>
                <a:effectLst/>
                <a:latin typeface="Times New Roman"/>
                <a:ea typeface="Calibri"/>
                <a:cs typeface="Times New Roman"/>
              </a:rPr>
              <a:t>3 ноября 2019 года состоялась поездка активистов КГТУ </a:t>
            </a:r>
            <a:r>
              <a:rPr lang="ru-RU" dirty="0" err="1" smtClean="0">
                <a:solidFill>
                  <a:srgbClr val="1D2129"/>
                </a:solidFill>
                <a:effectLst/>
                <a:latin typeface="Times New Roman"/>
                <a:ea typeface="Calibri"/>
                <a:cs typeface="Times New Roman"/>
              </a:rPr>
              <a:t>им.И.Раззакова</a:t>
            </a:r>
            <a:r>
              <a:rPr lang="ru-RU" dirty="0" smtClean="0">
                <a:solidFill>
                  <a:srgbClr val="1D2129"/>
                </a:solidFill>
                <a:effectLst/>
                <a:latin typeface="Times New Roman"/>
                <a:ea typeface="Calibri"/>
                <a:cs typeface="Times New Roman"/>
              </a:rPr>
              <a:t> в том числе и студентов и кураторов ЭФ в </a:t>
            </a:r>
            <a:r>
              <a:rPr lang="ru-RU" dirty="0" err="1" smtClean="0">
                <a:solidFill>
                  <a:srgbClr val="1D2129"/>
                </a:solidFill>
                <a:effectLst/>
                <a:latin typeface="Times New Roman"/>
                <a:ea typeface="Calibri"/>
                <a:cs typeface="Times New Roman"/>
              </a:rPr>
              <a:t>Бишкекский</a:t>
            </a:r>
            <a:r>
              <a:rPr lang="ru-RU" dirty="0" smtClean="0">
                <a:solidFill>
                  <a:srgbClr val="1D2129"/>
                </a:solidFill>
                <a:effectLst/>
                <a:latin typeface="Times New Roman"/>
                <a:ea typeface="Calibri"/>
                <a:cs typeface="Times New Roman"/>
              </a:rPr>
              <a:t> городской социальный стационарный дом общего типа для пожилых и лиц с ограниченным здоровьем.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/>
                <a:ea typeface="Calibri"/>
                <a:cs typeface="Times New Roman"/>
              </a:rPr>
              <a:t> Наши студенты стараются  подарить пожилым людям то, чего им не хватает больше всего, — внимание, общение и праздник. </a:t>
            </a:r>
            <a:endParaRPr lang="ru-RU" sz="1600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SimSun"/>
                <a:cs typeface="Times New Roman"/>
              </a:rPr>
              <a:t>Энергетический факультет собрал для дома престарелых </a:t>
            </a:r>
            <a:endParaRPr lang="ru-RU" sz="1600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ts val="1650"/>
              </a:lnSpc>
              <a:spcAft>
                <a:spcPts val="75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SimSun"/>
              </a:rPr>
              <a:t>          -1430 сом, а также теплые вещи, памперсы и  продукты.</a:t>
            </a:r>
            <a:endParaRPr lang="ru-RU" dirty="0"/>
          </a:p>
        </p:txBody>
      </p:sp>
      <p:pic>
        <p:nvPicPr>
          <p:cNvPr id="5" name="Рисунок 4" descr="C:\Users\Intel\AppData\Local\Temp\ksohtml4424\wps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465714"/>
            <a:ext cx="2880320" cy="2771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Intel\AppData\Local\Temp\ksohtml4424\wps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880" y="3501008"/>
            <a:ext cx="261575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Intel\AppData\Local\Temp\ksohtml4424\wps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00" y="3501008"/>
            <a:ext cx="266429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430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Социальная поддержка оказывается студентам КГТУ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им.И.Раззакова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согласно Положения «О социальной поддержке студентов Кыргызского Государственного технического университета  им.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И.Раззакова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студентам категории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«Круглая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сирота» предоставлена льгота </a:t>
            </a:r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70%, а одному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студенту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категории  «Круглая сирота»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 активное участие в мероприятиях </a:t>
            </a:r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КГТУ </a:t>
            </a:r>
            <a:r>
              <a:rPr lang="ky-KG" sz="2800" dirty="0" err="1">
                <a:latin typeface="Times New Roman" pitchFamily="18" charset="0"/>
                <a:cs typeface="Times New Roman" pitchFamily="18" charset="0"/>
              </a:rPr>
              <a:t>им.И.Раззакова</a:t>
            </a:r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800" dirty="0" err="1">
                <a:latin typeface="Times New Roman" pitchFamily="18" charset="0"/>
                <a:cs typeface="Times New Roman" pitchFamily="18" charset="0"/>
              </a:rPr>
              <a:t>предоставлена</a:t>
            </a:r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800" dirty="0" err="1">
                <a:latin typeface="Times New Roman" pitchFamily="18" charset="0"/>
                <a:cs typeface="Times New Roman" pitchFamily="18" charset="0"/>
              </a:rPr>
              <a:t>льгота</a:t>
            </a:r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-  100%.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ky-KG" sz="2800" dirty="0" err="1">
                <a:latin typeface="Times New Roman" pitchFamily="18" charset="0"/>
                <a:cs typeface="Times New Roman" pitchFamily="18" charset="0"/>
              </a:rPr>
              <a:t>сотрудникам</a:t>
            </a:r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 КГТУ </a:t>
            </a:r>
            <a:r>
              <a:rPr lang="ky-KG" sz="2800" dirty="0" err="1" smtClean="0">
                <a:latin typeface="Times New Roman" pitchFamily="18" charset="0"/>
                <a:cs typeface="Times New Roman" pitchFamily="18" charset="0"/>
              </a:rPr>
              <a:t>предоставлена</a:t>
            </a:r>
            <a:r>
              <a:rPr lang="ky-KG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y-KG" sz="2800" dirty="0" err="1">
                <a:latin typeface="Times New Roman" pitchFamily="18" charset="0"/>
                <a:cs typeface="Times New Roman" pitchFamily="18" charset="0"/>
              </a:rPr>
              <a:t>льгота</a:t>
            </a:r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 20,30,40 % </a:t>
            </a:r>
            <a:r>
              <a:rPr lang="ky-KG" sz="2800" dirty="0" err="1" smtClean="0">
                <a:latin typeface="Times New Roman" pitchFamily="18" charset="0"/>
                <a:cs typeface="Times New Roman" pitchFamily="18" charset="0"/>
              </a:rPr>
              <a:t>,а</a:t>
            </a:r>
            <a:r>
              <a:rPr lang="ky-KG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2800" dirty="0" err="1" smtClean="0">
                <a:latin typeface="Times New Roman" pitchFamily="18" charset="0"/>
                <a:cs typeface="Times New Roman" pitchFamily="18" charset="0"/>
              </a:rPr>
              <a:t>студенту</a:t>
            </a:r>
            <a:r>
              <a:rPr lang="ky-KG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ky-KG" sz="2800" dirty="0" err="1">
                <a:latin typeface="Times New Roman" pitchFamily="18" charset="0"/>
                <a:cs typeface="Times New Roman" pitchFamily="18" charset="0"/>
              </a:rPr>
              <a:t>инвалиду</a:t>
            </a:r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группы  -</a:t>
            </a:r>
            <a:r>
              <a:rPr lang="ky-KG" sz="2800" dirty="0">
                <a:latin typeface="Times New Roman" pitchFamily="18" charset="0"/>
                <a:cs typeface="Times New Roman" pitchFamily="18" charset="0"/>
              </a:rPr>
              <a:t>20 %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11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честь 85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летия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энергосистемы Кыргызской Республики был посвящен фестиваль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ВместеЯрче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-Кыргызстан!,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этого фестиваля было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поруче</a:t>
            </a:r>
            <a:r>
              <a:rPr lang="ky-KG" dirty="0" err="1"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ky-K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Энергетическому факультету </a:t>
            </a:r>
            <a:r>
              <a:rPr lang="ky-KG" dirty="0" err="1">
                <a:latin typeface="Times New Roman" pitchFamily="18" charset="0"/>
                <a:cs typeface="Times New Roman" pitchFamily="18" charset="0"/>
              </a:rPr>
              <a:t>Государственным</a:t>
            </a:r>
            <a:r>
              <a:rPr lang="ky-K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dirty="0" err="1">
                <a:latin typeface="Times New Roman" pitchFamily="18" charset="0"/>
                <a:cs typeface="Times New Roman" pitchFamily="18" charset="0"/>
              </a:rPr>
              <a:t>комитетом</a:t>
            </a:r>
            <a:r>
              <a:rPr lang="ky-KG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y-KG" dirty="0" err="1">
                <a:latin typeface="Times New Roman" pitchFamily="18" charset="0"/>
                <a:cs typeface="Times New Roman" pitchFamily="18" charset="0"/>
              </a:rPr>
              <a:t>промышленности,энергетики</a:t>
            </a:r>
            <a:r>
              <a:rPr lang="ky-K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dirty="0" err="1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ky-K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dirty="0" err="1">
                <a:latin typeface="Times New Roman" pitchFamily="18" charset="0"/>
                <a:cs typeface="Times New Roman" pitchFamily="18" charset="0"/>
              </a:rPr>
              <a:t>недропользования</a:t>
            </a:r>
            <a:r>
              <a:rPr lang="ky-KG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y-KG" dirty="0" err="1">
                <a:latin typeface="Times New Roman" pitchFamily="18" charset="0"/>
                <a:cs typeface="Times New Roman" pitchFamily="18" charset="0"/>
              </a:rPr>
              <a:t>Кыргызской</a:t>
            </a:r>
            <a:r>
              <a:rPr lang="ky-K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dirty="0" err="1">
                <a:latin typeface="Times New Roman" pitchFamily="18" charset="0"/>
                <a:cs typeface="Times New Roman" pitchFamily="18" charset="0"/>
              </a:rPr>
              <a:t>Республики</a:t>
            </a:r>
            <a:r>
              <a:rPr lang="ky-KG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2 ноября 2019 года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фестиваль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ВместеЯрче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-Кыргызстан”  прошел в стенах Кыргызского Государственного технического университета им. Раззакова, </a:t>
            </a:r>
          </a:p>
        </p:txBody>
      </p:sp>
      <p:pic>
        <p:nvPicPr>
          <p:cNvPr id="5" name="Рисунок 4" descr="C:\Users\Intel\AppData\Local\Temp\ksohtml4424\wps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491" y="3212976"/>
            <a:ext cx="7560840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78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Intel\AppData\Local\Temp\ksohtml4424\wps1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4082" y="678497"/>
            <a:ext cx="3888432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Intel\AppData\Local\Temp\ksohtml4424\wps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622" y="678497"/>
            <a:ext cx="4077362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Intel\AppData\Local\Temp\ksohtml4424\wps1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622" y="3645024"/>
            <a:ext cx="394247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Intel\AppData\Local\Temp\ksohtml4424\wps14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645024"/>
            <a:ext cx="410445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097176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649</Words>
  <Application>Microsoft Office PowerPoint</Application>
  <PresentationFormat>Экран (4:3)</PresentationFormat>
  <Paragraphs>40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Наиболее  яркие и масштабные  события  воспитательной работы  2019-20 уч. года Участие  студентов ЭФ в республиканской акции по очистке и благоустройству города.   Наши территории: -Территория от   пересечения  бульвара  Дзержинского и улицы Московской до улицы Токтогула - Территория Ботанического сада,  - ул.Душанбинская-Ахунбаева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EF Aysuluu</dc:creator>
  <cp:lastModifiedBy>EF Aysuluu</cp:lastModifiedBy>
  <cp:revision>22</cp:revision>
  <dcterms:created xsi:type="dcterms:W3CDTF">2021-01-26T06:48:45Z</dcterms:created>
  <dcterms:modified xsi:type="dcterms:W3CDTF">2021-01-26T08:12:32Z</dcterms:modified>
</cp:coreProperties>
</file>