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1" r:id="rId2"/>
    <p:sldId id="465" r:id="rId3"/>
    <p:sldId id="467" r:id="rId4"/>
    <p:sldId id="423" r:id="rId5"/>
    <p:sldId id="447" r:id="rId6"/>
    <p:sldId id="424" r:id="rId7"/>
    <p:sldId id="427" r:id="rId8"/>
    <p:sldId id="428" r:id="rId9"/>
    <p:sldId id="430" r:id="rId10"/>
    <p:sldId id="432" r:id="rId11"/>
    <p:sldId id="433" r:id="rId12"/>
    <p:sldId id="434" r:id="rId13"/>
    <p:sldId id="435" r:id="rId14"/>
    <p:sldId id="437" r:id="rId15"/>
    <p:sldId id="439" r:id="rId16"/>
    <p:sldId id="440" r:id="rId17"/>
    <p:sldId id="441" r:id="rId18"/>
    <p:sldId id="442" r:id="rId19"/>
    <p:sldId id="443" r:id="rId20"/>
    <p:sldId id="461" r:id="rId21"/>
    <p:sldId id="455" r:id="rId22"/>
    <p:sldId id="459" r:id="rId23"/>
    <p:sldId id="352" r:id="rId24"/>
    <p:sldId id="347" r:id="rId25"/>
    <p:sldId id="344" r:id="rId26"/>
    <p:sldId id="343" r:id="rId27"/>
    <p:sldId id="348" r:id="rId28"/>
    <p:sldId id="349" r:id="rId29"/>
    <p:sldId id="350" r:id="rId30"/>
    <p:sldId id="422" r:id="rId31"/>
    <p:sldId id="351" r:id="rId32"/>
    <p:sldId id="354" r:id="rId33"/>
    <p:sldId id="355" r:id="rId34"/>
    <p:sldId id="356" r:id="rId35"/>
    <p:sldId id="481" r:id="rId36"/>
    <p:sldId id="469" r:id="rId37"/>
    <p:sldId id="478" r:id="rId38"/>
    <p:sldId id="477" r:id="rId39"/>
    <p:sldId id="476" r:id="rId40"/>
    <p:sldId id="480" r:id="rId41"/>
    <p:sldId id="463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60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BD3AA2-D6BD-4C60-BDD7-1F41079C2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7B1D324-8DAE-45EC-B5C2-1D997203DC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1294675-8921-4090-B77B-8EB6EBBCB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F624-3DBF-4CB7-82ED-14313E382DF9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6AC3660-85A6-4986-B904-55BF2725B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3375854-BB62-4CD7-AC3A-EF9D67629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C8DF-1A60-4E8A-8B0E-61ADF7F20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111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371063-B267-4DF7-B7BF-F3A8AF298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5EBE64E-B90C-4C35-87C3-D055DC9806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EEF0FA-29AC-4888-8C43-394D92384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F624-3DBF-4CB7-82ED-14313E382DF9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25B7C49-004A-4224-8006-549B99CCA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D730CB5-B09C-4ADB-9027-68E85DB74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C8DF-1A60-4E8A-8B0E-61ADF7F20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387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7EA9DD0-530D-4638-ACE4-DE6AF5AF7B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775C861-68F2-499C-9461-EB8FE67AA9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A86E68C-49AF-47EF-896E-0DC9CFD31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F624-3DBF-4CB7-82ED-14313E382DF9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7D2217E-04F8-4722-9CC4-B78083910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A7A8C41-C547-4DF6-BDBC-8B439BB45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C8DF-1A60-4E8A-8B0E-61ADF7F20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848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FE23B4-A713-4167-AD36-D50061973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8417481-B3CD-4AA5-923D-169183C3F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162BD02-ECB5-4342-B42A-E796FE310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F624-3DBF-4CB7-82ED-14313E382DF9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EC99C08-1601-453B-BA29-9338B1099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68696B0-7609-4C40-9D99-1AD7D62EF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C8DF-1A60-4E8A-8B0E-61ADF7F20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94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A916F1-9857-4ADA-AA74-5E0531D54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819958D-5AF8-43D7-872B-5FD560379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1006E90-4744-49D1-9EE5-887CB6AB3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F624-3DBF-4CB7-82ED-14313E382DF9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6493545-5FDD-44B3-94F7-A97AD14CB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B1E500A-DC04-4BCE-8F4C-7059C30D8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C8DF-1A60-4E8A-8B0E-61ADF7F20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792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2357F6-986E-4550-A55F-941F96532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CFF9A5C-B1C5-413F-8E0A-206164305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84E7164-1F93-4471-B74F-B0C629C2C1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DCCB106-8693-4246-BDBB-351DF2A87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F624-3DBF-4CB7-82ED-14313E382DF9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1E7E31F-17CC-42C2-A97F-F9AC8B1DF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5D8281D-B37C-4B19-A979-7D6951D87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C8DF-1A60-4E8A-8B0E-61ADF7F20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565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C4663F-BE21-4B17-8ABA-874E3905C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A6382AA-10EE-4A19-8D4E-9C23BAB5B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72AFBA2-D8B0-4B8B-84BA-FF3789AF24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8956A36-E8BB-4E05-A3D9-948005793C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F50F9BA-CB41-48AE-AB06-562BA58591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79EBF13-D1CB-4AF2-89CF-CAD4E7E51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F624-3DBF-4CB7-82ED-14313E382DF9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24610E8-6162-416A-BD0E-EB7D4F4AB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61CB40B-3673-47D7-9CC4-B1C17F88A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C8DF-1A60-4E8A-8B0E-61ADF7F20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678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103B7C-A909-47E3-9DFC-846BC92DD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1D68E5C-658A-44D5-B7FB-43FA2BC34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F624-3DBF-4CB7-82ED-14313E382DF9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C41497F-8631-4BBC-BBCB-F99486E86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C1EC521-71F2-4A27-BAB8-5FFC14A0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C8DF-1A60-4E8A-8B0E-61ADF7F20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45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B229B5D-E9CB-4004-964E-85701EC91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F624-3DBF-4CB7-82ED-14313E382DF9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425DD2A-AE32-43FC-842C-45F1DEF91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19B8868-20BA-4990-A3CB-1B01FE471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C8DF-1A60-4E8A-8B0E-61ADF7F20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88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DACF38-9B6F-4CC1-88B4-49CDAAC97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4945FC-95D8-4147-A997-2D2EDB943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5FC4040-9629-4F6D-ABC2-ADAFA812B3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97E70C8-CF13-42F0-A374-2F21E3F12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F624-3DBF-4CB7-82ED-14313E382DF9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4D9E8D3-740F-4983-B6F2-D005AC12A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79339AB-806B-43BA-88C1-ABDE25AAA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C8DF-1A60-4E8A-8B0E-61ADF7F20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91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2775D9-7C30-40E9-9806-566D87009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DA5868B-4054-462B-9892-995BB96F80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A242B03-1B3B-47A1-A47F-5673788A4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D167031-75B5-4E03-9FEB-0314A9602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F624-3DBF-4CB7-82ED-14313E382DF9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699360E-4D76-4BD4-87B2-D11D98537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2FD0156-7E98-40EC-A30C-478503395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C8DF-1A60-4E8A-8B0E-61ADF7F20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072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22565F-E8A8-454A-A8D5-2F1974AC6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EBF77FF-963A-4659-918E-3ECEE9BC7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D68DB26-49FF-48D2-8898-CEC25A9FA6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6F624-3DBF-4CB7-82ED-14313E382DF9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E24318C-E450-4AFA-82F2-94AA5FE26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072E1DE-1AD5-4647-8D14-1CF663F7B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AC8DF-1A60-4E8A-8B0E-61ADF7F20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9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24.kg/sport/39890_sportsmen_iz_kyirgyizstana_vyiigral_bronzu_na_chempionate_azii_po_tyajeloy_atletike/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B%D1%91%D0%B3%D0%BA%D0%B0%D1%8F_%D0%B0%D1%82%D0%BB%D0%B5%D1%82%D0%B8%D0%BA%D0%B0_%D0%BD%D0%B0_%D0%BB%D0%B5%D1%82%D0%BD%D0%B8%D1%85_%D0%9E%D0%BB%D0%B8%D0%BC%D0%BF%D0%B8%D0%B9%D1%81%D0%BA%D0%B8%D1%85_%D0%B8%D0%B3%D1%80%D0%B0%D1%85_1972_%E2%80%94_%D1%85%D0%BE%D0%B4%D1%8C%D0%B1%D0%B0_%D0%BD%D0%B0_50_%D0%BA%D0%BC_(%D0%BC%D1%83%D0%B6%D1%87%D0%B8%D0%BD%D1%8B)" TargetMode="External"/><Relationship Id="rId2" Type="http://schemas.openxmlformats.org/officeDocument/2006/relationships/hyperlink" Target="https://ru.wikipedia.org/wiki/%D0%9B%D1%91%D0%B3%D0%BA%D0%B0%D1%8F_%D0%B0%D1%82%D0%BB%D0%B5%D1%82%D0%B8%D0%BA%D0%B0_%D0%BD%D0%B0_%D0%BB%D0%B5%D1%82%D0%BD%D0%B8%D1%85_%D0%9E%D0%BB%D0%B8%D0%BC%D0%BF%D0%B8%D0%B9%D1%81%D0%BA%D0%B8%D1%85_%D0%B8%D0%B3%D1%80%D0%B0%D1%85_1968_%E2%80%94_%D1%81%D0%BF%D0%BE%D1%80%D1%82%D0%B8%D0%B2%D0%BD%D0%B0%D1%8F_%D1%85%D0%BE%D0%B4%D1%8C%D0%B1%D0%B0_%D0%BD%D0%B0_20_%D0%BA%D0%B8%D0%BB%D0%BE%D0%BC%D0%B5%D1%82%D1%80%D0%BE%D0%B2_(%D0%BC%D1%83%D0%B6%D1%87%D0%B8%D0%BD%D1%8B)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hyperlink" Target="https://ru.wikipedia.org/wiki/%D0%A7%D0%B5%D0%BC%D0%BF%D0%B8%D0%BE%D0%BD%D0%B0%D1%82_%D0%95%D0%B2%D1%80%D0%BE%D0%BF%D1%8B_%D0%BF%D0%BE_%D0%BB%D1%91%D0%B3%D0%BA%D0%BE%D0%B9_%D0%B0%D1%82%D0%BB%D0%B5%D1%82%D0%B8%D0%BA%D0%B5_1974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8E9C9B-06FF-4C0A-BD8A-02722DD3C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7357" y="0"/>
            <a:ext cx="4958081" cy="123245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История кафедры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479F4AB-FAC7-4B09-9B50-E64419DB80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749" y="750771"/>
            <a:ext cx="10806264" cy="6250391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В 1954 году на кафедре физического воспитания ФПИ работали 4 преподавателя и 1 лаборант. Не было никакой спортивной базы, спортивные занятия проводились на стадионе «Спартак». Первым заведующим кафедрой был </a:t>
            </a:r>
            <a:r>
              <a:rPr lang="ru-RU" sz="2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В.К.Синусов</a:t>
            </a: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en-US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Следующими заведующими кафедрой ФВ были (в хронологическом порядке)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Д.И.Черняк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noProof="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Б.Е. Козлов,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Н.М.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Арзамасцев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2004 года заведующим кафедрой </a:t>
            </a:r>
            <a:r>
              <a:rPr lang="ru-RU" sz="22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ФКиС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является Т .А. </a:t>
            </a:r>
            <a:r>
              <a:rPr lang="ru-RU" sz="22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Каюмов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В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время имена наших студентов-чемпионов знал весь СССР: легкоатлеты Отто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Барч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Игорь Паклин,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Ш.Аббясов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А. Давыдов; борцы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Н.Давлетбаев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Д.Донбаев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стрелки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И.Черноножкина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В.Григорьев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В.Бочкарев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r>
              <a:rPr kumimoji="0" lang="ru-RU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велосипедист О. Киселев; тяжелоатлет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К.Осмоналиев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Многие ведущие спортсмены нашего университета стали видными политическими и хозяйственными деятелями, известными учеными и крупными бизнесменами (</a:t>
            </a:r>
            <a:r>
              <a:rPr lang="ru-RU" sz="2200" dirty="0" err="1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А.Акаев</a:t>
            </a:r>
            <a:r>
              <a:rPr lang="ru-RU" sz="2200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К.Джумалиев</a:t>
            </a:r>
            <a:r>
              <a:rPr lang="ru-RU" sz="2200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Э.Бексалов</a:t>
            </a:r>
            <a:r>
              <a:rPr lang="ru-RU" sz="2200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Б.Кальчинов</a:t>
            </a:r>
            <a:r>
              <a:rPr lang="ru-RU" sz="2200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Н.Адигамов</a:t>
            </a:r>
            <a:r>
              <a:rPr lang="ru-RU" sz="2200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К.Бескаравайный</a:t>
            </a:r>
            <a:r>
              <a:rPr lang="ru-RU" sz="2200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В.Новиков</a:t>
            </a:r>
            <a:r>
              <a:rPr lang="ru-RU" sz="2200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К.Джаманкулов</a:t>
            </a:r>
            <a:r>
              <a:rPr lang="ru-RU" sz="2200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Д.Донбаев</a:t>
            </a:r>
            <a:r>
              <a:rPr lang="ru-RU" sz="2200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Б.Сартказиев</a:t>
            </a:r>
            <a:r>
              <a:rPr lang="ru-RU" sz="2200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Б.Силаев</a:t>
            </a:r>
            <a:r>
              <a:rPr lang="ru-RU" sz="2200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и др.)</a:t>
            </a:r>
          </a:p>
          <a:p>
            <a:pPr algn="just"/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   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63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5182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ru-RU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СЫДЫКОВ БАЙЫШПЕК  СУБАНКУЛОВИЧ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 - старший преподаватель,	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  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Отличник 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образования КР,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 Отличник </a:t>
            </a:r>
          </a:p>
          <a:p>
            <a:pPr marL="0" indent="0">
              <a:buNone/>
            </a:pP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ФКиС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 КР, Заслуженный 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тренер КР, </a:t>
            </a:r>
            <a:endParaRPr lang="ru-RU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  судья международной категории, 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тренер</a:t>
            </a:r>
            <a:endParaRPr lang="ru-RU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  сборной команды КГТУ по тяжелой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  атлетике.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204" y="1864901"/>
            <a:ext cx="2939112" cy="3180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1087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32128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ru-RU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НИЯЗБАКИЕВА РАВШАНА НУРИМАТОВНА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66982"/>
            <a:ext cx="10515600" cy="5052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Старший преподаватель, Мастер спорта СССР 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по спортивной акробатике, КМС СССР по худ.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гимнастике, ответственная за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учебно-спортивную</a:t>
            </a:r>
          </a:p>
          <a:p>
            <a:pPr marL="0" indent="0">
              <a:buNone/>
            </a:pPr>
            <a:r>
              <a:rPr lang="ru-RU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аботу на </a:t>
            </a:r>
            <a:r>
              <a:rPr lang="ru-RU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ТИ,</a:t>
            </a:r>
            <a:r>
              <a:rPr lang="ru-RU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22222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ответственная за спец. мед. </a:t>
            </a:r>
          </a:p>
          <a:p>
            <a:pPr marL="0" indent="0">
              <a:buNone/>
            </a:pPr>
            <a:r>
              <a:rPr lang="ru-RU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тделение, тренер сборной команды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КГТУ по легкой атлетике.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768" y="1981534"/>
            <a:ext cx="2842236" cy="32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220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5182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ru-RU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РЫСПАЕВ ТИЛЕК  ДЖУСУПОВИЧ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- старший 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преподаватель,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		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 ответственный по учебно-спортивной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работе на КГТИ, ответственный за НИР,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тренер сборной 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команды КГТУ по боксу. Награжден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Нагрудным знаком «Лучший молодой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ученый СНГ»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17"/>
          <a:stretch/>
        </p:blipFill>
        <p:spPr bwMode="auto">
          <a:xfrm>
            <a:off x="8485101" y="1939308"/>
            <a:ext cx="3018845" cy="33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481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ДЖАПАРОВА АЙГУЛЬ КАЛЫСОВНА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- старший преподаватель,		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Мастер </a:t>
            </a:r>
            <a:r>
              <a:rPr lang="ru-RU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спорта КР </a:t>
            </a:r>
            <a:r>
              <a:rPr lang="ru-RU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по баскетболу, тренер</a:t>
            </a:r>
            <a:r>
              <a:rPr lang="ru-RU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женской </a:t>
            </a:r>
            <a:r>
              <a:rPr lang="ru-RU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сборной команды КГТУ </a:t>
            </a:r>
            <a:endParaRPr lang="ru-RU" dirty="0" smtClean="0">
              <a:solidFill>
                <a:srgbClr val="22222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по баскетболу, </a:t>
            </a:r>
            <a:r>
              <a:rPr lang="ru-RU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тренер ФИБА, </a:t>
            </a:r>
            <a:r>
              <a:rPr lang="ru-RU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ответственная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за учебно-спортивную работу на </a:t>
            </a:r>
            <a:r>
              <a:rPr lang="ru-RU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ИИТ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22222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rgbClr val="22222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511" y="1506171"/>
            <a:ext cx="3183333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590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5182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ru-RU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ЧОЙКАРАЕВ НУРБЕК АСЫЛБЕКОВИЧ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9037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    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Старший преподаватель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</a:p>
          <a:p>
            <a:pPr marL="0" indent="0">
              <a:buNone/>
            </a:pP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  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Заслуженный тренер КР, тренер </a:t>
            </a:r>
          </a:p>
          <a:p>
            <a:pPr marL="0" indent="0">
              <a:buNone/>
            </a:pP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  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сборных команд 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КГТУ по </a:t>
            </a:r>
            <a:r>
              <a:rPr lang="ru-RU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куреш</a:t>
            </a:r>
            <a:endParaRPr lang="ru-RU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    и самбо, ответственный  по внедрению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    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государственного 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языка</a:t>
            </a:r>
            <a:r>
              <a:rPr lang="ru-RU" dirty="0"/>
              <a:t> на кафедре.</a:t>
            </a:r>
            <a:endParaRPr lang="ru-RU" dirty="0" smtClean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" b="2401"/>
          <a:stretch/>
        </p:blipFill>
        <p:spPr bwMode="auto">
          <a:xfrm>
            <a:off x="8518357" y="1599865"/>
            <a:ext cx="3017228" cy="351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5865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5182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ru-RU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        ГЕЛЛЕРТ ВЛАДИМИР ЮРЬЕВИЧ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9037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    Мастер спорта КР и РК по</a:t>
            </a:r>
            <a:endParaRPr lang="ru-RU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     баскетболу, тренер молодежной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     команды КР по баскетболу, тренер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     сборной мужской команды по баскетболу.</a:t>
            </a:r>
          </a:p>
          <a:p>
            <a:pPr marL="0" indent="0">
              <a:buNone/>
            </a:pPr>
            <a:r>
              <a:rPr lang="ky-KG" dirty="0">
                <a:solidFill>
                  <a:srgbClr val="222222"/>
                </a:solidFill>
                <a:latin typeface="Arial" panose="020B0604020202020204" pitchFamily="34" charset="0"/>
              </a:rPr>
              <a:t>	</a:t>
            </a:r>
            <a:endParaRPr lang="ru-RU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  </a:t>
            </a:r>
            <a:endParaRPr lang="ru-RU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460" y="1502296"/>
            <a:ext cx="2889000" cy="38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407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5182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ru-RU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БОЛЖУРОВ МАРАТБЕК ОТОРБЕКОВИЧ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  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Доцент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,   </a:t>
            </a:r>
            <a:endParaRPr lang="ru-RU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   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Отличник образования КР, </a:t>
            </a:r>
            <a:endParaRPr lang="ru-RU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 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 Отличник 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профессионально-</a:t>
            </a:r>
            <a:endParaRPr lang="ru-RU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   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технического 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образования КР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Заслужен-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   </a:t>
            </a:r>
            <a:r>
              <a:rPr lang="ru-RU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ный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 тренер КР по боксу.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544" y="1571032"/>
            <a:ext cx="3087515" cy="404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0619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5182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ru-RU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САЙАКОВ САЛАЙДИН  ПИРМАМАТОВИЧ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 старший преподаватель 				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  тренер сборной мужской  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команды КГТУ </a:t>
            </a:r>
            <a:endParaRPr lang="ru-RU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  по волейболу. Судья национальной </a:t>
            </a:r>
          </a:p>
          <a:p>
            <a:pPr marL="0" indent="0">
              <a:buNone/>
            </a:pP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 категории КР по волейболу.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04" t="-24425" b="24425"/>
          <a:stretch/>
        </p:blipFill>
        <p:spPr bwMode="auto">
          <a:xfrm>
            <a:off x="8323546" y="761962"/>
            <a:ext cx="2972495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962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5182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ru-RU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АПСАМАТОВ ЭМИЛБЕК   НУРДИНОВИЧ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 старший 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 преподаватель, </a:t>
            </a:r>
            <a:endParaRPr lang="ru-RU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ответственный за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учебно-спортивную работу 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на ИИТ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о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тветственный за внедрение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Государственного языка на кафедре</a:t>
            </a:r>
            <a:endParaRPr lang="ru-RU" dirty="0" smtClean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739" y="1636132"/>
            <a:ext cx="2882596" cy="38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329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5182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ru-RU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ЭШАЕВ УРУВАЙ АБДУРАХМАНОВИЧ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 старший 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 преподаватель,</a:t>
            </a:r>
          </a:p>
          <a:p>
            <a:pPr marL="0" indent="0">
              <a:buNone/>
            </a:pP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н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агражден Почетной грамотой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Департамента Физической культуры и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спорта</a:t>
            </a:r>
            <a:endParaRPr lang="ru-RU" dirty="0" smtClean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00" y="1675623"/>
            <a:ext cx="287655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669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DA41F0-7481-44A3-89A8-D6E64CC8A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8905"/>
            <a:ext cx="8146775" cy="73549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КАЮМОВ ТААЛАЙБЕК АСАНБЕКОВИЧ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C383060-E34F-4E65-AD6B-45F61884A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86" y="1086679"/>
            <a:ext cx="8759688" cy="5592416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7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	</a:t>
            </a:r>
            <a:r>
              <a:rPr lang="ru-RU" sz="6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 </a:t>
            </a:r>
            <a:r>
              <a:rPr lang="ru-RU" sz="6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2003 </a:t>
            </a:r>
            <a:r>
              <a:rPr lang="ru-RU" sz="6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г кафедрой Физической культуры и спорта руководит </a:t>
            </a:r>
            <a:r>
              <a:rPr lang="ru-RU" sz="68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Каюмов</a:t>
            </a:r>
            <a:r>
              <a:rPr lang="ru-RU" sz="6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68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Таалайбек</a:t>
            </a:r>
            <a:r>
              <a:rPr lang="ru-RU" sz="6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68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Асанбекович</a:t>
            </a:r>
            <a:r>
              <a:rPr lang="ru-RU" sz="6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 </a:t>
            </a:r>
            <a:r>
              <a:rPr lang="ru-RU" sz="6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МС КР по национальной борьбе «Куреш»,  МС СССР по борьбе вольной, МС КР по панкратиону.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6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Подготовил </a:t>
            </a:r>
            <a:r>
              <a:rPr lang="ru-RU" sz="6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ЗМС КР-1, МС МК-4, МС КР-5, они являются призерами и чемпионами Азии и Азиатских игр, так же участники Чемпионата Мира и различных международных турниров.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6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</a:t>
            </a:r>
            <a:r>
              <a:rPr lang="ru-RU" sz="68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Каюмов</a:t>
            </a:r>
            <a:r>
              <a:rPr lang="ru-RU" sz="6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6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Т.А.- «Отличник образования Кыргызской Республики»; «Заслуженный тренер Кыргызской Республики»; «Тренер высшей категории». В 2002, 2006,2009, 2012 годах-признан лучшим тренером Кыргызской Республики- по женской борьбе;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6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В </a:t>
            </a:r>
            <a:r>
              <a:rPr lang="ru-RU" sz="6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2008 году </a:t>
            </a:r>
            <a:r>
              <a:rPr lang="ru-RU" sz="68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Т.А.Каюмову</a:t>
            </a:r>
            <a:r>
              <a:rPr lang="ru-RU" sz="6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присвоено ученое звание доцента по специальности «Физическая культура и спорт»;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6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в </a:t>
            </a:r>
            <a:r>
              <a:rPr lang="ru-RU" sz="6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2012 году присвоено звание Профессора КГТУ им</a:t>
            </a:r>
            <a:r>
              <a:rPr lang="ru-RU" sz="6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ru-RU" sz="68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И.Раззакова</a:t>
            </a:r>
            <a:r>
              <a:rPr lang="ru-RU" sz="6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;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6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в 2016 году присвоено звание «Отличник </a:t>
            </a:r>
            <a:r>
              <a:rPr lang="ru-RU" sz="68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ФКиС</a:t>
            </a:r>
            <a:r>
              <a:rPr lang="ru-RU" sz="6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».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6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 2019 </a:t>
            </a:r>
            <a:r>
              <a:rPr lang="ru-RU" sz="6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году в честь 65-летия КГТУ им</a:t>
            </a:r>
            <a:r>
              <a:rPr lang="ru-RU" sz="6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ru-RU" sz="68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И.Раззакова</a:t>
            </a:r>
            <a:r>
              <a:rPr lang="ru-RU" sz="6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6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награжден президентом КР именными часами</a:t>
            </a:r>
            <a:r>
              <a:rPr lang="ru-RU" sz="6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6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Под его руководством кафедра </a:t>
            </a:r>
            <a:r>
              <a:rPr lang="ru-RU" sz="6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ФКиС</a:t>
            </a:r>
            <a:r>
              <a:rPr lang="ru-RU" sz="6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6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с 2007г. по </a:t>
            </a:r>
            <a:r>
              <a:rPr lang="ru-RU" sz="6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2016г. КГТУ </a:t>
            </a:r>
            <a:r>
              <a:rPr lang="ru-RU" sz="6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им.Раззакова</a:t>
            </a:r>
            <a:r>
              <a:rPr lang="ru-RU" sz="6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десятикратный чемпион среди вузов КР.</a:t>
            </a:r>
            <a:endParaRPr lang="ru-RU" sz="68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05CB7F7-B489-4557-BD34-3B6B3B1241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974" y="1309761"/>
            <a:ext cx="2981740" cy="401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02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196942-36AC-DAC6-9A5C-C7F227F6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805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Ежегодно на кафедре </a:t>
            </a:r>
            <a:r>
              <a:rPr lang="ru-RU" sz="2000" b="1" dirty="0" smtClean="0"/>
              <a:t>ФК и С </a:t>
            </a:r>
            <a:r>
              <a:rPr lang="ru-RU" sz="2000" b="1" dirty="0"/>
              <a:t>проходит студенческая </a:t>
            </a:r>
            <a:r>
              <a:rPr lang="ru-RU" sz="2000" b="1" dirty="0" smtClean="0"/>
              <a:t>научно-практическая конференция .</a:t>
            </a:r>
            <a:br>
              <a:rPr lang="ru-RU" sz="2000" b="1" dirty="0" smtClean="0"/>
            </a:br>
            <a:r>
              <a:rPr lang="ru-RU" sz="2000" b="1" dirty="0" smtClean="0"/>
              <a:t> «ФК и С»  глазами студента.</a:t>
            </a:r>
            <a:endParaRPr lang="ru-RU" sz="2000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EA0BECF1-5931-EA85-2D5A-440EDFC1B8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30" y="723219"/>
            <a:ext cx="3843020" cy="258417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43F7719-2F6C-9E95-5128-CD18CB627E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05" y="978713"/>
            <a:ext cx="6853029" cy="51418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F80F42C-5879-D8C4-3640-090AF9062A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30" y="3697358"/>
            <a:ext cx="3843021" cy="266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1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3243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ky-K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Ведущие студенты- спортсмены, </a:t>
            </a:r>
            <a:br>
              <a:rPr lang="ky-K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y-K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КГТУ</a:t>
            </a:r>
            <a:br>
              <a:rPr lang="ky-K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58" y="1239253"/>
            <a:ext cx="11213431" cy="533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790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FF0128-597B-4E40-9E68-B3C7984F0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784"/>
            <a:ext cx="6437243" cy="1298712"/>
          </a:xfrm>
        </p:spPr>
        <p:txBody>
          <a:bodyPr>
            <a:norm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Медет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кызы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Айпери</a:t>
            </a:r>
            <a:endParaRPr lang="ru-RU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D7CEE39-3856-4060-BF54-9EA089FBB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495"/>
            <a:ext cx="6940826" cy="4679467"/>
          </a:xfrm>
        </p:spPr>
        <p:txBody>
          <a:bodyPr>
            <a:normAutofit fontScale="70000" lnSpcReduction="20000"/>
          </a:bodyPr>
          <a:lstStyle/>
          <a:p>
            <a:pPr marL="0" lvl="0" indent="0" algn="just"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-Выпускница КГТУ</a:t>
            </a:r>
          </a:p>
          <a:p>
            <a:pPr marL="0" lvl="0" indent="0" algn="just"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Мастер спорта международного 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класса по женской борьбе</a:t>
            </a:r>
            <a:endParaRPr lang="ru-RU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золотая медаль чемпионата Мира  среди молодежи 2017 г. (Финляндия), </a:t>
            </a:r>
          </a:p>
          <a:p>
            <a:pPr lvl="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серебряная медаль Чемпионата Мира среди юниоров 2017 г. (Грузия, г. Тбилиси), -</a:t>
            </a:r>
          </a:p>
          <a:p>
            <a:pPr lvl="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бронзовая медаль на Азиатских Играх в закрытом помещении 2017 г. (Туркмения, г. Ашгабад),</a:t>
            </a:r>
          </a:p>
          <a:p>
            <a:pPr lvl="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золотая медаль чемпионата  Азии среди кадетов 2016 г. (Китай, г.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Тайбей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</a:t>
            </a:r>
          </a:p>
          <a:p>
            <a:pPr lvl="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серебряная медаль Чемпионата Азии 2015 г. (Индия),</a:t>
            </a:r>
          </a:p>
          <a:p>
            <a:pPr lvl="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золотая медаль Чемпионата  Азии среди молодежи 2018 г. (Индия,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г.Нью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Дели),</a:t>
            </a:r>
          </a:p>
          <a:p>
            <a:pPr lvl="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многократная чемпионка Универсиад КР.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Получила лицензию на Олимпиаду в Токио.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BB5A7A5-63A4-41DF-AA59-D9D48695C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178" y="1358346"/>
            <a:ext cx="3871135" cy="393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46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ADEB90-3137-4C2A-ACF7-E683D6E74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2708"/>
            <a:ext cx="7872663" cy="56270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Расулбеков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Бекд</a:t>
            </a:r>
            <a:r>
              <a:rPr lang="ky-K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өө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лөт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297D68C6-A58D-46DF-B521-E0ED86B06B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342" y="365125"/>
            <a:ext cx="5008097" cy="285637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C8C838-E4C1-462C-BA19-B86B10FCDA61}"/>
              </a:ext>
            </a:extLst>
          </p:cNvPr>
          <p:cNvSpPr txBox="1"/>
          <p:nvPr/>
        </p:nvSpPr>
        <p:spPr>
          <a:xfrm>
            <a:off x="717880" y="1285326"/>
            <a:ext cx="554853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Мастер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спорта КР по тяжелой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атлетике,  серебряный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призер Чемпионата Азии  2017 г. (Катар, г. Доха), участник Азиатских Игр 2018 г. (Индонезия, г. Джакарта, 5 место), 3-хкратный чемпион Универсиад КР по тяжелой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атлетике.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родился в 1996 году в селе Кайрак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Токтогульского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района. В тяжелой атлетике — с 2011-го. Выступает в весовых категориях 94, 96 и 102 килограмма. Бронзовый </a:t>
            </a:r>
            <a:r>
              <a:rPr lang="ru-RU" b="0" i="0" u="sng" dirty="0">
                <a:solidFill>
                  <a:srgbClr val="0E577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призер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чемпионата Азии — 2016 среди юниоров. На чемпионате мира — 2019 вошел в десятку лучших. По образованию — программист. Получает второе высшее по специальности техносферная безопасность.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 лицензию на Олимпиаду в Токио.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B83FDE2-D352-44D5-A6D0-4C2176A0E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343" y="3522303"/>
            <a:ext cx="5008096" cy="275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76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69A767F-511A-4360-ACEC-72EB924B0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40" y="2425149"/>
            <a:ext cx="7209184" cy="3882885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Выпускник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КГТУ</a:t>
            </a:r>
          </a:p>
          <a:p>
            <a:pPr lvl="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Заслуженный мастер спорта, </a:t>
            </a:r>
          </a:p>
          <a:p>
            <a:pPr lvl="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2-хкратный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чемпион Мира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борьбе на поясах,</a:t>
            </a:r>
          </a:p>
          <a:p>
            <a:pPr lvl="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многократный чемпион КР по борьбе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куреш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2-хкратный чемпион ВИК 2016 – 2017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г.г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(Кыргызстан, г.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Чолпон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Ата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</a:t>
            </a:r>
          </a:p>
          <a:p>
            <a:pPr lvl="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многократный чемпион Универсиад КР и КР;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7021036-D2A6-4928-A02A-CD55CECE6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774" y="2332384"/>
            <a:ext cx="4187685" cy="388288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Кожобеков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Нурбек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6650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7EF2679-4850-4339-B6DD-9B9028814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3091"/>
            <a:ext cx="6437243" cy="5331229"/>
          </a:xfrm>
        </p:spPr>
        <p:txBody>
          <a:bodyPr>
            <a:norm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Догдурбек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уулу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Эламан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 мастер спорта международного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класса по вольной борьбе,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бронзовый призер Чемпионата мира 2016 г. (Венгрия, г. Будапешт), бронзовый призер Азиатских игр 2014 г. (Корея,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г.Инчхон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бронзовый призер Чемпионата Азии (Катар,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г.Доха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бронзовый призер Чемпионата мира среди студентов 2016 г. (Турция, г, Анкара), многократный чемпион Универсиад КР;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1B7857F-6950-408D-8595-29EE8D3DB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439" y="1522184"/>
            <a:ext cx="4409441" cy="386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7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67ECC78-F6E0-42F4-8856-F44517FF5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4854"/>
            <a:ext cx="10515600" cy="5852110"/>
          </a:xfrm>
        </p:spPr>
        <p:txBody>
          <a:bodyPr>
            <a:norm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Адылбек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уулу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Нурсултан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(выпускник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ИГДиГТ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мастер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спорта КР по баскетболу, 4-хкратный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чемпион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Универсиад КР, чемпион   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Спартакиады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народов Кыргызстана, член сборной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команды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 по баскетболу;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Курамбаев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Шакир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(выпускник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ФТиМ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- мастер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спорта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 по баскетболу, 2-хкратный чемпион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Универсиад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КР, член сборной команды КР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баскетболу.</a:t>
            </a:r>
          </a:p>
          <a:p>
            <a:pPr indent="0"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6" t="28277" r="22405" b="16284"/>
          <a:stretch/>
        </p:blipFill>
        <p:spPr bwMode="auto">
          <a:xfrm>
            <a:off x="9011648" y="2829052"/>
            <a:ext cx="2539369" cy="28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18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80BDE7-086A-476E-8F09-FBD156D35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4452730" cy="999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err="1"/>
              <a:t>Эсенбек</a:t>
            </a:r>
            <a:r>
              <a:rPr lang="ru-RU" sz="2800" b="1" dirty="0"/>
              <a:t> </a:t>
            </a:r>
            <a:r>
              <a:rPr lang="ru-RU" sz="2800" b="1" dirty="0" err="1"/>
              <a:t>уулу</a:t>
            </a:r>
            <a:r>
              <a:rPr lang="ru-RU" sz="2800" b="1" dirty="0"/>
              <a:t> </a:t>
            </a:r>
            <a:r>
              <a:rPr lang="ru-RU" sz="2800" b="1" dirty="0" err="1"/>
              <a:t>Амангелди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6F75F57-230B-4CE5-B6E1-5C55F8D0B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364973"/>
            <a:ext cx="8262551" cy="4969924"/>
          </a:xfrm>
        </p:spPr>
        <p:txBody>
          <a:bodyPr>
            <a:noAutofit/>
          </a:bodyPr>
          <a:lstStyle/>
          <a:p>
            <a:pPr marL="1371600" lvl="3" indent="0">
              <a:buNone/>
            </a:pPr>
            <a:r>
              <a:rPr lang="ru-RU" sz="2800" dirty="0"/>
              <a:t>-выпускник КГТУ</a:t>
            </a:r>
            <a:br>
              <a:rPr lang="ru-RU" sz="2800" dirty="0"/>
            </a:br>
            <a:r>
              <a:rPr lang="ru-RU" sz="2800" dirty="0"/>
              <a:t>-мастер спорта Международного класса по </a:t>
            </a:r>
            <a:r>
              <a:rPr lang="ru-RU" sz="2800" dirty="0" smtClean="0"/>
              <a:t>борьбе </a:t>
            </a:r>
            <a:r>
              <a:rPr lang="ru-RU" sz="2800" dirty="0" err="1" smtClean="0"/>
              <a:t>күрөш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-</a:t>
            </a:r>
            <a:r>
              <a:rPr lang="ru-RU" sz="2800" dirty="0" err="1" smtClean="0"/>
              <a:t>Двухкратный</a:t>
            </a:r>
            <a:r>
              <a:rPr lang="ru-RU" sz="2800" dirty="0" smtClean="0"/>
              <a:t> </a:t>
            </a:r>
            <a:r>
              <a:rPr lang="ru-RU" sz="2800" dirty="0"/>
              <a:t>победитель </a:t>
            </a:r>
            <a:r>
              <a:rPr lang="ru-RU" sz="2800" dirty="0" smtClean="0"/>
              <a:t>Чемпионата </a:t>
            </a:r>
            <a:r>
              <a:rPr lang="ru-RU" sz="2800" dirty="0"/>
              <a:t>КР</a:t>
            </a:r>
            <a:br>
              <a:rPr lang="ru-RU" sz="2800" dirty="0"/>
            </a:br>
            <a:r>
              <a:rPr lang="ru-RU" sz="2800" dirty="0"/>
              <a:t>-Участник Чемпионата в закрытых помещениях в г. Ашхабад (</a:t>
            </a:r>
            <a:r>
              <a:rPr lang="ru-RU" sz="2800" dirty="0" smtClean="0"/>
              <a:t>туркмен </a:t>
            </a:r>
            <a:r>
              <a:rPr lang="ru-RU" sz="2800" dirty="0" err="1" smtClean="0"/>
              <a:t>курөш</a:t>
            </a:r>
            <a:r>
              <a:rPr lang="ru-RU" sz="2800" dirty="0"/>
              <a:t>)</a:t>
            </a:r>
            <a:br>
              <a:rPr lang="ru-RU" sz="2800" dirty="0"/>
            </a:br>
            <a:r>
              <a:rPr lang="ru-RU" sz="2800" dirty="0"/>
              <a:t>-Победитель </a:t>
            </a:r>
            <a:r>
              <a:rPr lang="ru-RU" sz="2800" dirty="0" smtClean="0"/>
              <a:t>«Игр </a:t>
            </a:r>
            <a:r>
              <a:rPr lang="ru-RU" sz="2800" dirty="0"/>
              <a:t>кочевников»-2018г.</a:t>
            </a:r>
            <a:endParaRPr lang="en-US" sz="2800" dirty="0"/>
          </a:p>
          <a:p>
            <a:pPr marL="1371600" lvl="3" indent="0">
              <a:buNone/>
            </a:pPr>
            <a:r>
              <a:rPr lang="ru-RU" sz="2800" dirty="0"/>
              <a:t>(На фото тренер </a:t>
            </a:r>
            <a:r>
              <a:rPr lang="ru-RU" sz="2800" dirty="0" err="1"/>
              <a:t>Чойкараев</a:t>
            </a:r>
            <a:r>
              <a:rPr lang="ru-RU" sz="2800" dirty="0"/>
              <a:t> Н.А со своим учеником)</a:t>
            </a:r>
            <a:endParaRPr lang="en-US" sz="2800" dirty="0"/>
          </a:p>
          <a:p>
            <a:pPr marL="1371600" lvl="3" indent="0">
              <a:buNone/>
            </a:pPr>
            <a:endParaRPr lang="ru-RU" sz="2800" dirty="0"/>
          </a:p>
          <a:p>
            <a:pPr marL="1371600" lvl="3" indent="0">
              <a:buNone/>
            </a:pP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83A6FEC-54AA-4180-8EB8-B6FAB1DBC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0566" y="510476"/>
            <a:ext cx="3084843" cy="298120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C5CC10F-F030-47F1-99E6-8132E0473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0566" y="3675234"/>
            <a:ext cx="3084843" cy="28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9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AE769C-0E40-4DCD-8FCB-055C4D736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131365" cy="847449"/>
          </a:xfrm>
        </p:spPr>
        <p:txBody>
          <a:bodyPr>
            <a:normAutofit/>
          </a:bodyPr>
          <a:lstStyle/>
          <a:p>
            <a:r>
              <a:rPr lang="ru-RU" sz="2800" b="1" dirty="0" err="1"/>
              <a:t>Суйунбеков</a:t>
            </a:r>
            <a:r>
              <a:rPr lang="ru-RU" sz="2800" b="1" dirty="0"/>
              <a:t> </a:t>
            </a:r>
            <a:r>
              <a:rPr lang="ru-RU" sz="2800" b="1" dirty="0" err="1"/>
              <a:t>Тыныстан</a:t>
            </a:r>
            <a:endParaRPr lang="ru-RU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11D9772-1525-4BB6-90CF-561CE9673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2574"/>
            <a:ext cx="8107017" cy="52707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-выпускник КГТУ</a:t>
            </a:r>
          </a:p>
          <a:p>
            <a:pPr marL="0" indent="0">
              <a:buNone/>
            </a:pPr>
            <a:r>
              <a:rPr lang="ru-RU" dirty="0" smtClean="0"/>
              <a:t>-Мастер </a:t>
            </a:r>
            <a:r>
              <a:rPr lang="ru-RU" dirty="0"/>
              <a:t>спорта по </a:t>
            </a:r>
            <a:r>
              <a:rPr lang="ru-RU" dirty="0" err="1" smtClean="0"/>
              <a:t>күрөш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-Чемпион КР-2019г., 2021г.-3 место</a:t>
            </a:r>
          </a:p>
          <a:p>
            <a:pPr marL="0" indent="0">
              <a:buNone/>
            </a:pPr>
            <a:r>
              <a:rPr lang="ru-RU" dirty="0"/>
              <a:t>-</a:t>
            </a:r>
            <a:r>
              <a:rPr lang="ru-RU" dirty="0" err="1"/>
              <a:t>Серебрянный</a:t>
            </a:r>
            <a:r>
              <a:rPr lang="ru-RU" dirty="0"/>
              <a:t> Призер Азии.</a:t>
            </a:r>
          </a:p>
          <a:p>
            <a:pPr marL="0" indent="0">
              <a:buNone/>
            </a:pPr>
            <a:r>
              <a:rPr lang="ru-RU" dirty="0"/>
              <a:t>-Призер Чемпионата Кыргызстана – 2016г.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000" b="1" dirty="0" err="1" smtClean="0"/>
              <a:t>Мирлан</a:t>
            </a:r>
            <a:r>
              <a:rPr lang="ru-RU" sz="3000" b="1" dirty="0" smtClean="0"/>
              <a:t> </a:t>
            </a:r>
            <a:r>
              <a:rPr lang="ru-RU" sz="3000" b="1" dirty="0" err="1"/>
              <a:t>уулу</a:t>
            </a:r>
            <a:r>
              <a:rPr lang="ru-RU" sz="3000" b="1" dirty="0"/>
              <a:t> Бахтияр</a:t>
            </a:r>
          </a:p>
          <a:p>
            <a:pPr marL="0" indent="0">
              <a:buNone/>
            </a:pPr>
            <a:r>
              <a:rPr lang="ru-RU" dirty="0"/>
              <a:t>-выпускник КГТУ</a:t>
            </a:r>
          </a:p>
          <a:p>
            <a:pPr marL="0" indent="0">
              <a:buNone/>
            </a:pPr>
            <a:r>
              <a:rPr lang="ru-RU" dirty="0"/>
              <a:t>-мастер спорта по </a:t>
            </a:r>
            <a:r>
              <a:rPr lang="ru-RU" dirty="0" err="1" smtClean="0"/>
              <a:t>курөш</a:t>
            </a:r>
            <a:r>
              <a:rPr lang="ru-RU" dirty="0" smtClean="0"/>
              <a:t>,  вольной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борьбе и борьбе на поясах.</a:t>
            </a:r>
          </a:p>
          <a:p>
            <a:pPr marL="0" indent="0">
              <a:buNone/>
            </a:pPr>
            <a:r>
              <a:rPr lang="ru-RU" dirty="0"/>
              <a:t>-Чемпион КР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BB59634-DE8A-4817-8CAD-AB917282D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334" y="214220"/>
            <a:ext cx="3158002" cy="305436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EF4CD00-F7ED-403B-ACD6-17BC84E40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4430" y="3501192"/>
            <a:ext cx="3158002" cy="30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11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F16A82B-A658-4C62-91F7-98C12AE36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4715"/>
            <a:ext cx="10515600" cy="5142247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Данияров Рустам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Мастер спорта КР по греко-римской борьбе, серебряная медаль чемпионата Мира  среди молодежи 2014 г. (Хорватия, г. Загреб), бронзовая медаль  чемпионата Мира  среди кадетов  2012 г. (Азербайджан, г. Баку), многократный чемпион Универсиад КР;</a:t>
            </a:r>
          </a:p>
          <a:p>
            <a:r>
              <a:rPr lang="ru-RU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Кожонтаев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Бекжан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Мастер спорта КР по греко-римской борьбе, бронзовая медаль  чемпионата Мира  среди кадетов  2012 г. (Азербайджан, г. Баку), многократный чемпион КР и Универсиад КР.</a:t>
            </a:r>
          </a:p>
          <a:p>
            <a:r>
              <a:rPr lang="ru-RU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Абдыраманов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Сыргак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-Мастер спорта КР по тяжелой атлетике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выпускник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ИУиБ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КГТУ – серебряная медаль Чемпионата Азии 2013 г.(КР,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г.Бишкек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), победитель Кубка Азии 2014 г. (Монголия), серебряная медаль Чемпионата Азии 2015 г.(Сев. Корея,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г.Пхеньян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), 4-хкратный чемпион Универсиад КР;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8649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03564"/>
            <a:ext cx="10515600" cy="537339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	Спортивный </a:t>
            </a:r>
            <a:r>
              <a:rPr lang="ru-RU" dirty="0"/>
              <a:t>клуб «Политехник» был создан в 1962году. Первый </a:t>
            </a:r>
            <a:r>
              <a:rPr lang="ru-RU" dirty="0" smtClean="0"/>
              <a:t>председатель –</a:t>
            </a:r>
            <a:r>
              <a:rPr lang="ru-RU" dirty="0" err="1" smtClean="0"/>
              <a:t>Кудрук</a:t>
            </a:r>
            <a:r>
              <a:rPr lang="ru-RU" dirty="0" smtClean="0"/>
              <a:t> </a:t>
            </a:r>
            <a:r>
              <a:rPr lang="ru-RU" dirty="0"/>
              <a:t>Ю.В.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Следующими председателями </a:t>
            </a:r>
            <a:r>
              <a:rPr lang="ru-RU" dirty="0"/>
              <a:t>в хронологическом порядке были </a:t>
            </a:r>
            <a:r>
              <a:rPr lang="ru-RU" dirty="0" err="1" smtClean="0"/>
              <a:t>Арзамасцев</a:t>
            </a:r>
            <a:r>
              <a:rPr lang="ru-RU" dirty="0" smtClean="0"/>
              <a:t> </a:t>
            </a:r>
            <a:r>
              <a:rPr lang="ru-RU" dirty="0"/>
              <a:t>Н.М</a:t>
            </a:r>
            <a:r>
              <a:rPr lang="ru-RU" dirty="0" smtClean="0"/>
              <a:t>., </a:t>
            </a:r>
            <a:r>
              <a:rPr lang="ru-RU" dirty="0"/>
              <a:t>Богомазов А.И</a:t>
            </a:r>
            <a:r>
              <a:rPr lang="ru-RU" dirty="0" smtClean="0"/>
              <a:t>., </a:t>
            </a:r>
            <a:r>
              <a:rPr lang="ru-RU" dirty="0"/>
              <a:t>Наумов </a:t>
            </a:r>
            <a:r>
              <a:rPr lang="ru-RU" dirty="0" smtClean="0"/>
              <a:t>Ю.П., </a:t>
            </a:r>
            <a:r>
              <a:rPr lang="ru-RU" dirty="0" err="1" smtClean="0"/>
              <a:t>Айзенберг</a:t>
            </a:r>
            <a:r>
              <a:rPr lang="ru-RU" dirty="0" smtClean="0"/>
              <a:t> </a:t>
            </a:r>
            <a:r>
              <a:rPr lang="ru-RU" dirty="0"/>
              <a:t>Л, </a:t>
            </a:r>
            <a:r>
              <a:rPr lang="ru-RU" dirty="0" smtClean="0"/>
              <a:t>Денякин </a:t>
            </a:r>
            <a:r>
              <a:rPr lang="ru-RU" dirty="0"/>
              <a:t>А, </a:t>
            </a:r>
            <a:r>
              <a:rPr lang="ru-RU" dirty="0" err="1"/>
              <a:t>Шулдяков</a:t>
            </a:r>
            <a:r>
              <a:rPr lang="ru-RU" dirty="0"/>
              <a:t> Б.А</a:t>
            </a:r>
            <a:r>
              <a:rPr lang="ru-RU" dirty="0" smtClean="0"/>
              <a:t>.,  Чалов </a:t>
            </a:r>
            <a:r>
              <a:rPr lang="ru-RU" dirty="0"/>
              <a:t>Б</a:t>
            </a:r>
            <a:r>
              <a:rPr lang="ru-RU" dirty="0" smtClean="0"/>
              <a:t>., </a:t>
            </a:r>
            <a:r>
              <a:rPr lang="ru-RU" dirty="0"/>
              <a:t>Селезнев А.М</a:t>
            </a:r>
            <a:r>
              <a:rPr lang="ru-RU" dirty="0" smtClean="0"/>
              <a:t>., </a:t>
            </a:r>
            <a:r>
              <a:rPr lang="ru-RU" dirty="0"/>
              <a:t>Михаилов А.В. </a:t>
            </a:r>
          </a:p>
          <a:p>
            <a:pPr marL="0" indent="0" algn="just">
              <a:buNone/>
            </a:pPr>
            <a:r>
              <a:rPr lang="ru-RU" dirty="0"/>
              <a:t>	В настоящее время спортклуб «Политехник» возглавляет </a:t>
            </a:r>
            <a:r>
              <a:rPr lang="ru-RU" dirty="0" err="1"/>
              <a:t>Осмонов</a:t>
            </a:r>
            <a:r>
              <a:rPr lang="ru-RU" dirty="0"/>
              <a:t> </a:t>
            </a:r>
            <a:r>
              <a:rPr lang="ru-RU" dirty="0" smtClean="0"/>
              <a:t>Э.М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13475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82F91E8-5AC3-4E87-B629-0A912CE08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77705"/>
            <a:ext cx="8266043" cy="4069867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Сестры Колесниковы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яркие звездочки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Юлия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Ольга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(выпускницы ЭФ) несколько лет радовали нас своими достижениями: мастера  спорта  КР  по  баскетболу, 8-микратные чемпионы Универсиад КР, 2-хкратные чемпионы    Спартакиады народов Кыргызстана;</a:t>
            </a: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Пехов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Евгений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(выпускник ЭФ) – мастер спорта КР по баскетболу, 3-хкратный чемпион Универсиад КР, член сборной команды КР по баскетболу;</a:t>
            </a:r>
          </a:p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84CB688-F569-4BA9-B96F-CE40425ED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244" y="2440841"/>
            <a:ext cx="2862470" cy="265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60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32747ED-3295-4C97-B3F9-358E42788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8655"/>
            <a:ext cx="5814391" cy="4588307"/>
          </a:xfrm>
        </p:spPr>
        <p:txBody>
          <a:bodyPr>
            <a:normAutofit lnSpcReduction="10000"/>
          </a:bodyPr>
          <a:lstStyle/>
          <a:p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Долгалев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Сергей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выпускник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ИГДиГТ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Мастер спорта  по тяжелой атлетике,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Чемпион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Азии среди юниоров 2013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г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(КР, г. Бишкек),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Чемпионата Мира 2016 г.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(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США, 17 место),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6-тикратный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Чемпион Универсиад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КР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2011 – 2016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г.г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;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DC73958-CDE4-4D22-B3D6-DFBA973E5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930" y="920044"/>
            <a:ext cx="4505740" cy="2468561"/>
          </a:xfrm>
          <a:prstGeom prst="rect">
            <a:avLst/>
          </a:prstGeom>
        </p:spPr>
      </p:pic>
      <p:pic>
        <p:nvPicPr>
          <p:cNvPr id="1026" name="Picture 2" descr="Вечерний Бишкек - Рухнувший помост">
            <a:extLst>
              <a:ext uri="{FF2B5EF4-FFF2-40B4-BE49-F238E27FC236}">
                <a16:creationId xmlns:a16="http://schemas.microsoft.com/office/drawing/2014/main" xmlns="" id="{69E15862-0E6C-4E23-AE90-B42AB783E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658" y="3449361"/>
            <a:ext cx="3275082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2349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9A3001D-EB14-45ED-AF8D-ED32BA015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474"/>
            <a:ext cx="7364896" cy="5262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Сарыкеева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Гулжамал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мастер спорта международного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класса по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тогуз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коргоолу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-золотая медаль на 4 Международном турнире памяти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Ч.Айтматова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2012 г. (КР, г. Бишкек),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бронзовая медаль на Чемпионате Мира   2012 г.(Чехия, г.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Пардубица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бронзовая медаль на Играх кочевников 2014 г. (КР, г.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Чолпон-Ата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-Чемпионка КР 2011 – 2012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г.г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(г. Нарын, г.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Жалалабад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неоднократная чемпионка Универсиад КР;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54D3CAD-05CA-481E-8527-0D1AB35CA0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188" y="1556940"/>
            <a:ext cx="3319669" cy="364434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3583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80B0DE-FF36-47DF-BCA2-69DB6F0D7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>
            <a:normAutofit/>
          </a:bodyPr>
          <a:lstStyle/>
          <a:p>
            <a:r>
              <a:rPr lang="ru-RU" sz="2800" b="1" dirty="0" err="1"/>
              <a:t>Сагынбекова</a:t>
            </a:r>
            <a:r>
              <a:rPr lang="ru-RU" sz="2800" b="1" dirty="0"/>
              <a:t> </a:t>
            </a:r>
            <a:r>
              <a:rPr lang="ru-RU" sz="2800" b="1" dirty="0" err="1"/>
              <a:t>Жаныл</a:t>
            </a:r>
            <a:endParaRPr lang="ru-RU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B34DE67-7933-41A6-B14F-D6E23C07C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96270" cy="4351338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мастер спорта международного </a:t>
            </a: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класса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тогуз</a:t>
            </a: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коргоолу</a:t>
            </a:r>
            <a:endParaRPr lang="ru-RU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-золотая медаль на Чемпионате Азии среди юниоров 2013 г. (Казахстан, г. Павлодар),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бронзовая  медаль на 5 Международном турнире памяти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Ч.Айтматова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2013 г. (КР, г. Бишкек),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серебряная медаль на 7 Международном турнире памяти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Ч.Айтматова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2015 г. (КР, г. Бишкек),</a:t>
            </a:r>
          </a:p>
          <a:p>
            <a:pPr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бронзовая медаль на 8 Международном турнире памяти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Ч.Айтматова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2016 г. (КР, г. Бишкек), 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-золото на Чемпионате Мира по интеллектуальным видам спорта  2017 г. (Чехия, г.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Пардубица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</a:t>
            </a:r>
          </a:p>
          <a:p>
            <a:pPr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бронзовая медаль на Играх кочевников 2018 г. (КР, г.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Чолпон-Ата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неоднократная чемпионка Универсиад </a:t>
            </a: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КР по </a:t>
            </a:r>
            <a:r>
              <a:rPr lang="ru-RU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тогуз</a:t>
            </a: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ru-RU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коргоолу</a:t>
            </a: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C7D55D8-0B9D-4340-BBA0-44AD0EA1ED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452" y="108285"/>
            <a:ext cx="3604590" cy="32401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FD8ABA-97B9-4B09-8B1E-A17F51E77A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451" y="3419061"/>
            <a:ext cx="3604591" cy="343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4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B8B472-BFF1-4234-BDD0-1A2C260A9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08" y="265042"/>
            <a:ext cx="5128592" cy="719695"/>
          </a:xfrm>
        </p:spPr>
        <p:txBody>
          <a:bodyPr>
            <a:normAutofit/>
          </a:bodyPr>
          <a:lstStyle/>
          <a:p>
            <a:r>
              <a:rPr lang="ru-RU" sz="2800" b="1" dirty="0" err="1"/>
              <a:t>Полюдина</a:t>
            </a:r>
            <a:r>
              <a:rPr lang="ru-RU" sz="2800" b="1" dirty="0"/>
              <a:t> Виктория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7AD6F5-A5E3-4F77-A220-752F1E413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978" y="1272208"/>
            <a:ext cx="6419496" cy="4969566"/>
          </a:xfrm>
        </p:spPr>
        <p:txBody>
          <a:bodyPr>
            <a:normAutofit fontScale="250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9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Выпускница </a:t>
            </a:r>
            <a:r>
              <a:rPr lang="ru-RU" sz="9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ФТиМ</a:t>
            </a:r>
            <a:r>
              <a:rPr lang="ru-RU" sz="9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9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9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Мастер спорта международного класса </a:t>
            </a:r>
            <a:r>
              <a:rPr lang="ru-RU" sz="9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легкой атлетике, неоднократно побеждала на соревнованиях самого высокого ранга:</a:t>
            </a:r>
          </a:p>
          <a:p>
            <a:pPr marL="0" indent="0">
              <a:buNone/>
            </a:pPr>
            <a:r>
              <a:rPr lang="ru-RU" sz="9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9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Золотая </a:t>
            </a:r>
            <a:r>
              <a:rPr lang="ru-RU" sz="9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медаль на международном </a:t>
            </a:r>
            <a:r>
              <a:rPr lang="ru-RU" sz="9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ru-RU" sz="9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9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турнире </a:t>
            </a:r>
            <a:r>
              <a:rPr lang="ru-RU" sz="9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2017 г. (Казахстан, г. Астана);</a:t>
            </a:r>
          </a:p>
          <a:p>
            <a:pPr marL="0" indent="0">
              <a:buNone/>
            </a:pPr>
            <a:r>
              <a:rPr lang="ru-RU" sz="9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9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9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Золотая медаль на международном турнире    по полумарафону 2018 г. (Казахстан, г. Караганда);</a:t>
            </a:r>
          </a:p>
          <a:p>
            <a:pPr marL="0" indent="0">
              <a:buNone/>
            </a:pPr>
            <a:r>
              <a:rPr lang="ru-RU" sz="9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9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Золотая </a:t>
            </a:r>
            <a:r>
              <a:rPr lang="ru-RU" sz="9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медаль на чемпионате </a:t>
            </a:r>
            <a:r>
              <a:rPr lang="ru-RU" sz="9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азии</a:t>
            </a:r>
            <a:r>
              <a:rPr lang="ru-RU" sz="9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9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2017 </a:t>
            </a:r>
            <a:r>
              <a:rPr lang="ru-RU" sz="9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г. (Таджикистан, г. </a:t>
            </a:r>
            <a:r>
              <a:rPr lang="ru-RU" sz="9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Душанбе</a:t>
            </a:r>
            <a:r>
              <a:rPr lang="ru-RU" sz="9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ru-RU" sz="9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9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Золотая </a:t>
            </a:r>
            <a:r>
              <a:rPr lang="ru-RU" sz="9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медаль на международном турнире 2017 г. (Китай, г. </a:t>
            </a:r>
            <a:r>
              <a:rPr lang="ru-RU" sz="9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Шень</a:t>
            </a:r>
            <a:r>
              <a:rPr lang="ru-RU" sz="9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9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9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жень</a:t>
            </a:r>
            <a:r>
              <a:rPr lang="ru-RU" sz="9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ru-RU" sz="9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9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Бронзовая  </a:t>
            </a:r>
            <a:r>
              <a:rPr lang="ru-RU" sz="9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медаль на международном турнире 2017 г. (Индия, г. </a:t>
            </a:r>
            <a:r>
              <a:rPr lang="ru-RU" sz="9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Нью-Дели</a:t>
            </a:r>
            <a:r>
              <a:rPr lang="ru-RU" sz="9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indent="0">
              <a:buNone/>
            </a:pPr>
            <a:r>
              <a:rPr lang="ru-RU" sz="9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indent="0">
              <a:buNone/>
            </a:pPr>
            <a:r>
              <a:rPr lang="ru-RU" sz="9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indent="0" algn="just">
              <a:buNone/>
            </a:pPr>
            <a:r>
              <a:rPr lang="ru-RU" sz="9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indent="0" algn="just"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188049A-106C-4C57-894D-F57301800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1357717"/>
            <a:ext cx="40750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163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FB2B0D-F314-42B5-A828-81070F2C0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891" y="1421765"/>
            <a:ext cx="9250017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Известные выпускники  прославившие</a:t>
            </a:r>
            <a:br>
              <a:rPr lang="ru-RU" b="1" dirty="0"/>
            </a:br>
            <a:r>
              <a:rPr lang="ru-RU" b="1" dirty="0"/>
              <a:t> ФПИ-КГТУ</a:t>
            </a:r>
          </a:p>
        </p:txBody>
      </p:sp>
      <p:pic>
        <p:nvPicPr>
          <p:cNvPr id="25" name="Объект 24">
            <a:extLst>
              <a:ext uri="{FF2B5EF4-FFF2-40B4-BE49-F238E27FC236}">
                <a16:creationId xmlns:a16="http://schemas.microsoft.com/office/drawing/2014/main" xmlns="" id="{45E2AB69-6C08-4C2E-B825-CB13C5B487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12" y="3048001"/>
            <a:ext cx="5181600" cy="3637279"/>
          </a:xfr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21D90D7F-489A-4332-8713-2692AA38CC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2" y="3210561"/>
            <a:ext cx="4856478" cy="331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811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A51477-82A0-4E46-AAA5-7A2DAC235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218" y="450574"/>
            <a:ext cx="4895555" cy="1855304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Отто </a:t>
            </a:r>
            <a:r>
              <a:rPr lang="ru-RU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Барч</a:t>
            </a:r>
            <a:r>
              <a:rPr lang="ru-RU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выпускник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политехнического института.</a:t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7391BA3-E19D-4AA0-9004-C70CD3086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235" y="2305878"/>
            <a:ext cx="6288258" cy="317389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-Трёхкратный чемпион СССР (1973 — 50 км, 1975 — 20 км, 1978 — 50 км). Также неоднократно был призёром на дистанции 50 км, завоевал серебро в 1969, 1970, 1971, 1972, 1974 году, бронзу — в 1968 году.</a:t>
            </a:r>
          </a:p>
          <a:p>
            <a:pPr marL="0" indent="0">
              <a:buNone/>
            </a:pPr>
            <a:r>
              <a:rPr lang="ru-RU" sz="8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-На Олимпиаде-1968 участвовал </a:t>
            </a:r>
            <a:r>
              <a:rPr lang="ru-RU" sz="8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Лёгкая атлетика на летних Олимпийских играх 1968 — спортивная ходьба на 20 километров (мужчины)"/>
              </a:rPr>
              <a:t>на дистанции 20 км</a:t>
            </a:r>
            <a:r>
              <a:rPr lang="ru-RU" sz="8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занял шестое место. В 1972 году </a:t>
            </a:r>
            <a:r>
              <a:rPr lang="ru-RU" sz="8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Лёгкая атлетика на летних Олимпийских играх 1972 — ходьба на 50 км (мужчины)"/>
              </a:rPr>
              <a:t>на дистанции 50 км</a:t>
            </a:r>
            <a:r>
              <a:rPr lang="ru-RU" sz="8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стал четвёртым, а на дистанции 20 км — шестым. В 1976 году на дистанции 20 км занял 13-е место.</a:t>
            </a:r>
          </a:p>
          <a:p>
            <a:pPr marL="0" indent="0">
              <a:buNone/>
            </a:pPr>
            <a:r>
              <a:rPr lang="ru-RU" sz="8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-Серебряный медалист Кубка мира по спортивной ходьбе 1973 года. Серебряный призёр </a:t>
            </a:r>
            <a:r>
              <a:rPr lang="ru-RU" sz="8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Чемпионат Европы по лёгкой атлетике 1974"/>
              </a:rPr>
              <a:t>Чемпионата Европы 1974 года</a:t>
            </a:r>
            <a:r>
              <a:rPr lang="ru-RU" sz="8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на дистанции 50 км.</a:t>
            </a:r>
            <a:r>
              <a:rPr lang="ru-RU" sz="8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8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FD2BE8A-FE9E-45C7-AE49-84BFD45C30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445" y="0"/>
            <a:ext cx="48955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10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B7F7A5-442A-40C8-90BE-2787BB84E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783" y="500062"/>
            <a:ext cx="6019800" cy="5887291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sz="3200" b="1" dirty="0" err="1">
                <a:solidFill>
                  <a:srgbClr val="202122"/>
                </a:solidFill>
                <a:latin typeface="Arial" panose="020B0604020202020204" pitchFamily="34" charset="0"/>
              </a:rPr>
              <a:t>Донбаев</a:t>
            </a:r>
            <a:r>
              <a:rPr lang="ru-RU" sz="3200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202122"/>
                </a:solidFill>
                <a:latin typeface="Arial" panose="020B0604020202020204" pitchFamily="34" charset="0"/>
              </a:rPr>
              <a:t>Жениш</a:t>
            </a:r>
            <a:r>
              <a:rPr lang="ru-RU" sz="3200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202122"/>
                </a:solidFill>
                <a:latin typeface="Arial" panose="020B0604020202020204" pitchFamily="34" charset="0"/>
              </a:rPr>
              <a:t>Бекбоевич</a:t>
            </a:r>
            <a:r>
              <a:rPr lang="ru-RU" sz="32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en-US" sz="3200" dirty="0" smtClean="0">
                <a:solidFill>
                  <a:srgbClr val="202122"/>
                </a:solidFill>
                <a:latin typeface="Arial" panose="020B0604020202020204" pitchFamily="34" charset="0"/>
              </a:rPr>
              <a:t/>
            </a:r>
            <a:br>
              <a:rPr lang="en-US" sz="3200" dirty="0" smtClean="0">
                <a:solidFill>
                  <a:srgbClr val="202122"/>
                </a:solidFill>
                <a:latin typeface="Arial" panose="020B0604020202020204" pitchFamily="34" charset="0"/>
              </a:rPr>
            </a:br>
            <a:r>
              <a:rPr lang="ru-RU" sz="3200" dirty="0">
                <a:solidFill>
                  <a:srgbClr val="202122"/>
                </a:solidFill>
                <a:latin typeface="Arial" panose="020B0604020202020204" pitchFamily="34" charset="0"/>
              </a:rPr>
              <a:t>-Выпускник строительно-инженерного факультета ФПИ. Мастера спорта СССР выполнил в спортивном клубе «Политехник»</a:t>
            </a:r>
            <a:r>
              <a:rPr lang="ru-RU" sz="3200" baseline="30000" dirty="0">
                <a:solidFill>
                  <a:srgbClr val="0645AD"/>
                </a:solidFill>
                <a:latin typeface="Arial" panose="020B0604020202020204" pitchFamily="34" charset="0"/>
              </a:rPr>
              <a:t>.</a:t>
            </a:r>
            <a:r>
              <a:rPr lang="ru-RU" sz="3200" dirty="0">
                <a:solidFill>
                  <a:srgbClr val="202122"/>
                </a:solidFill>
                <a:latin typeface="Arial" panose="020B0604020202020204" pitchFamily="34" charset="0"/>
              </a:rPr>
              <a:t/>
            </a:r>
            <a:br>
              <a:rPr lang="ru-RU" sz="3200" dirty="0">
                <a:solidFill>
                  <a:srgbClr val="202122"/>
                </a:solidFill>
                <a:latin typeface="Arial" panose="020B0604020202020204" pitchFamily="34" charset="0"/>
              </a:rPr>
            </a:br>
            <a:r>
              <a:rPr lang="ru-RU" sz="3200" dirty="0">
                <a:solidFill>
                  <a:srgbClr val="202122"/>
                </a:solidFill>
                <a:latin typeface="Arial" panose="020B0604020202020204" pitchFamily="34" charset="0"/>
              </a:rPr>
              <a:t>-В 1968 году занял второе место на зональном первенстве СССР. Победитель первенства СССР среди студентов 1969 года. На протяжении ряда лет был неоднократным чемпионом республики. В 1969—1972 годах входил в состав сборной команды СССР по вольной борьбе. Заслуженный тренер Кыргызстана.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AEB1C0D-F391-422D-ACED-36EA9675E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226" y="1331843"/>
            <a:ext cx="453224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045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CB9B51-A16A-43AD-AFB5-F45969C60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4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E0F12F7-DFF4-4169-A9B1-89CED12A6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81911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Шамиль </a:t>
            </a:r>
            <a:r>
              <a:rPr lang="ru-RU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Аббясов</a:t>
            </a: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-Выпускник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ФПИ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Член сборной команды СССР, серебряный призер   Молодежных игр в Киеве в тройном прыжке (16 м 26 см). На московской Олимпиаде 80 получил травму, постепенно войдя в форму он завоевал путевку на Чемпионат Европы в Гренобль (Франция) и занял золото в тройном прыжке (16.81), бронзу в длине (7.95) и стал 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одним из сильнейших прыгунов мира.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-На матче СССР-США был лучшим прыгуном сезона. Именно благодаря таким спортсменам миллионы людей 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 всем мире узнали о ФПИ.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3FCDCD5-3206-45D8-ADFB-DF71762E58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31834" y="396240"/>
            <a:ext cx="4656406" cy="386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687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68E627-D5C8-4B45-8591-B21A8B6D2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Игорь Паклин</a:t>
            </a: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39E166D-B20F-4B3E-96BF-B893EE7E6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55302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Игорь 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Паклин</a:t>
            </a: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энергетического факультета ФПИ.</a:t>
            </a:r>
          </a:p>
          <a:p>
            <a:pPr>
              <a:buFontTx/>
              <a:buChar char="-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Заслуженный мастер спорта СССР.</a:t>
            </a:r>
          </a:p>
          <a:p>
            <a:pPr>
              <a:buFontTx/>
              <a:buChar char="-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Чемпионате Средней Азии и Казахстана Паклин Игорь стал лидером сезона среди советских прыгунов (233см). Наиболее успешно Игорь выступал на Всемирных студенческих Универсиадах. Он побеждал своих соперников уверенно, красиво, убедительно.</a:t>
            </a:r>
          </a:p>
          <a:p>
            <a:pPr>
              <a:buFontTx/>
              <a:buChar char="-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 результатом 231 см- в Канадском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Эдмонтоне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он стал Чемпионом Универсиады. В Японии в г. Кобе преодолел планку 242 см и поставил 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мировой рекорд студент из Кыргызстана.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8AFC41F-C3CA-4168-92D9-AC04AA090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458" y="2602522"/>
            <a:ext cx="3018302" cy="38903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92A2CF0-EB83-4AA7-8E9D-12A0C5BDC4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89442" y="72904"/>
            <a:ext cx="2602522" cy="251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5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ПОДДУБНАЯ ОЛЬГА АНАТОЛЬЕВНА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- доцент кафедры </a:t>
            </a:r>
            <a:r>
              <a:rPr lang="ru-RU" dirty="0" err="1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ФКиС</a:t>
            </a:r>
            <a:r>
              <a:rPr lang="ru-RU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, 		</a:t>
            </a:r>
          </a:p>
          <a:p>
            <a:pPr marL="0" indent="0">
              <a:buNone/>
            </a:pPr>
            <a:r>
              <a:rPr lang="ru-RU" dirty="0" err="1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Зам.зав.к</a:t>
            </a:r>
            <a:r>
              <a:rPr lang="ru-RU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err="1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учебной работе.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Отличник образования КР, Ответственная за </a:t>
            </a:r>
          </a:p>
          <a:p>
            <a:pPr marL="0" indent="0">
              <a:buNone/>
            </a:pPr>
            <a:r>
              <a:rPr lang="ru-RU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учебно-спортивную работу  на </a:t>
            </a:r>
            <a:r>
              <a:rPr lang="ru-RU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ВШЭиБ</a:t>
            </a:r>
            <a:r>
              <a:rPr lang="ru-RU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endParaRPr lang="ru-RU" dirty="0" smtClean="0">
              <a:solidFill>
                <a:srgbClr val="22222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МВШЛ.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354" y="1648677"/>
            <a:ext cx="2916000" cy="3243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5226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B7F7A5-442A-40C8-90BE-2787BB84E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783" y="500062"/>
            <a:ext cx="6019800" cy="1325563"/>
          </a:xfrm>
        </p:spPr>
        <p:txBody>
          <a:bodyPr>
            <a:normAutofit/>
          </a:bodyPr>
          <a:lstStyle/>
          <a:p>
            <a:r>
              <a:rPr lang="ru-RU" sz="3200" b="1" dirty="0" err="1">
                <a:solidFill>
                  <a:srgbClr val="202122"/>
                </a:solidFill>
                <a:latin typeface="Arial" panose="020B0604020202020204" pitchFamily="34" charset="0"/>
              </a:rPr>
              <a:t>Донбаев</a:t>
            </a:r>
            <a:r>
              <a:rPr lang="ru-RU" sz="3200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202122"/>
                </a:solidFill>
                <a:latin typeface="Arial" panose="020B0604020202020204" pitchFamily="34" charset="0"/>
              </a:rPr>
              <a:t>Жениш</a:t>
            </a:r>
            <a:r>
              <a:rPr lang="ru-RU" sz="3200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202122"/>
                </a:solidFill>
                <a:latin typeface="Arial" panose="020B0604020202020204" pitchFamily="34" charset="0"/>
              </a:rPr>
              <a:t>Бекбоевич</a:t>
            </a:r>
            <a:r>
              <a:rPr lang="ru-RU" sz="32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A17ED59-E889-4793-8A86-89D21AFDD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6" y="1825625"/>
            <a:ext cx="721580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-</a:t>
            </a:r>
            <a:r>
              <a:rPr lang="ru-RU" sz="2600" dirty="0">
                <a:solidFill>
                  <a:srgbClr val="202122"/>
                </a:solidFill>
                <a:latin typeface="Arial" panose="020B0604020202020204" pitchFamily="34" charset="0"/>
              </a:rPr>
              <a:t>Выпускник строительно-инженерного факультета ФПИ. Мастера спорта СССР выполнил в спортивном клубе «Политехник»</a:t>
            </a:r>
            <a:r>
              <a:rPr lang="ru-RU" sz="2600" baseline="30000" dirty="0">
                <a:solidFill>
                  <a:srgbClr val="0645AD"/>
                </a:solidFill>
                <a:latin typeface="Arial" panose="020B0604020202020204" pitchFamily="34" charset="0"/>
              </a:rPr>
              <a:t>.</a:t>
            </a:r>
            <a:endParaRPr lang="ru-RU" sz="26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600" dirty="0">
                <a:solidFill>
                  <a:srgbClr val="202122"/>
                </a:solidFill>
                <a:latin typeface="Arial" panose="020B0604020202020204" pitchFamily="34" charset="0"/>
              </a:rPr>
              <a:t>-В 1968 году занял второе место на зональном первенстве СССР. Победитель первенства СССР среди студентов 1969 года. На протяжении ряда лет был неоднократным чемпионом республики. В 1969—1972 годах входил в состав сборной команды СССР по вольной борьбе. Заслуженный тренер Кыргызстана.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AEB1C0D-F391-422D-ACED-36EA9675E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226" y="1331843"/>
            <a:ext cx="453224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3770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8A1B7B-F007-4FB7-8201-A1B660BC6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56304" cy="887204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Преподаватель кафедры высшей математики Д. Летник </a:t>
            </a:r>
            <a:br>
              <a:rPr lang="ru-RU" sz="3200" dirty="0"/>
            </a:br>
            <a:r>
              <a:rPr lang="ru-RU" sz="3200" dirty="0"/>
              <a:t>(вело </a:t>
            </a:r>
            <a:r>
              <a:rPr lang="ru-RU" sz="3200" dirty="0" smtClean="0"/>
              <a:t>- туризм  </a:t>
            </a:r>
            <a:r>
              <a:rPr lang="ru-RU" sz="3200" dirty="0"/>
              <a:t>Фрунзе-Москва)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7F6D326-26E2-402E-B701-0BCFBD7116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8745" y="1524000"/>
            <a:ext cx="5088835" cy="454549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8984DD5-F257-4EA2-BC9C-958AECC701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52330"/>
            <a:ext cx="4598504" cy="508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9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ШУЛДЯКОВ БОРИС АЛЕКСЕЕВИЧ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 профессор, 		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 Отличник  образования КР, </a:t>
            </a:r>
          </a:p>
          <a:p>
            <a:pPr marL="0" indent="0">
              <a:buNone/>
            </a:pPr>
            <a:r>
              <a:rPr lang="ky-KG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 судья национальной категории по волейболу,</a:t>
            </a:r>
          </a:p>
          <a:p>
            <a:pPr marL="0" indent="0">
              <a:buNone/>
            </a:pPr>
            <a:r>
              <a:rPr lang="ky-KG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y-KG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награжден юбилейной медалью в честь 50-летия</a:t>
            </a:r>
          </a:p>
          <a:p>
            <a:pPr marL="0" indent="0">
              <a:buNone/>
            </a:pPr>
            <a:r>
              <a:rPr lang="ky-KG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y-KG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КГТУ им.И</a:t>
            </a:r>
            <a:r>
              <a:rPr lang="ky-KG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. Раззакова, </a:t>
            </a:r>
            <a:r>
              <a:rPr lang="ky-KG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награжден юбилейной </a:t>
            </a:r>
          </a:p>
          <a:p>
            <a:pPr marL="0" indent="0">
              <a:buNone/>
            </a:pPr>
            <a:r>
              <a:rPr lang="ky-KG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медалью в </a:t>
            </a:r>
            <a:r>
              <a:rPr lang="ky-KG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честь 60-летия Федерации  </a:t>
            </a:r>
            <a:endParaRPr lang="ky-KG" dirty="0" smtClean="0">
              <a:solidFill>
                <a:srgbClr val="22222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ky-KG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волейбола КР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blob:https://web.whatsapp.com/8b945fee-6b66-4311-afa3-1f64bfe21cb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416" y="1907859"/>
            <a:ext cx="2816057" cy="3446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765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F24D78-067E-4455-BD90-E56B8CD27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6392779" cy="1325563"/>
          </a:xfrm>
        </p:spPr>
        <p:txBody>
          <a:bodyPr>
            <a:normAutofit/>
          </a:bodyPr>
          <a:lstStyle/>
          <a:p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Нурсейитов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Аким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Женишови</a:t>
            </a:r>
            <a:r>
              <a:rPr lang="ru-RU" sz="3200" b="1" dirty="0" err="1"/>
              <a:t>ч</a:t>
            </a: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0C54917-BAC1-438D-9368-A02A839CB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73957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доцент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Мастер спорта КР по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тогуз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коргоолу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Заслуженный тренер КР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Отличник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образования КР.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-Является четырехкратным чемпионом Спартакиады КР по национальным видам спорта и народным играм.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-Воспитал более 20 Мастеров спорта и кандидатов в мастера спорта.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Сборная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команда КГТУ с 2002-2008г.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была чемпионом Универсиады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КР. Его ученики были призерами в различных международных турнирах.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304E416-D0F1-4D51-838B-684539807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652" y="1690688"/>
            <a:ext cx="3024395" cy="383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74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989" y="386698"/>
            <a:ext cx="11095182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ru-RU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САТАЕВ ЭРНИС  ИМАМБЕКОВИЧ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Доцент кафедры </a:t>
            </a:r>
            <a:r>
              <a:rPr lang="ru-RU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ФКиС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Отличник образования,</a:t>
            </a:r>
            <a:endParaRPr lang="ru-RU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Отличник </a:t>
            </a:r>
            <a:r>
              <a:rPr lang="ru-RU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ФКиС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 КР, 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тренер сборной команды </a:t>
            </a:r>
            <a:endParaRPr lang="ru-RU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КГТУ по 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тяжелой 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атлетике, ответственный</a:t>
            </a:r>
          </a:p>
          <a:p>
            <a:pPr marL="0" indent="0">
              <a:buNone/>
            </a:pP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п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о учебно-спортивной работе на ИЭТ</a:t>
            </a:r>
            <a:endParaRPr lang="ru-RU" dirty="0"/>
          </a:p>
          <a:p>
            <a:pPr marL="0" indent="0">
              <a:buNone/>
            </a:pPr>
            <a:endParaRPr lang="ru-RU" dirty="0" smtClean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914" y="1398601"/>
            <a:ext cx="2886075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181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ЧОЛАКОВ АСКЕР БЕЙСЕНАЛИЕВИЧ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 -</a:t>
            </a:r>
            <a:r>
              <a:rPr lang="ru-RU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старший преподаватель,		</a:t>
            </a:r>
          </a:p>
          <a:p>
            <a:pPr marL="0" indent="0">
              <a:buNone/>
            </a:pPr>
            <a:r>
              <a:rPr lang="ru-RU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Отличник </a:t>
            </a:r>
            <a:r>
              <a:rPr lang="ru-RU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образования КР</a:t>
            </a:r>
            <a:r>
              <a:rPr lang="ru-RU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,  тренер</a:t>
            </a:r>
            <a:endParaRPr lang="ru-RU" dirty="0" smtClean="0">
              <a:solidFill>
                <a:srgbClr val="22222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сборной </a:t>
            </a:r>
            <a:r>
              <a:rPr lang="ru-RU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команды КГТУ по боксу.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rgbClr val="22222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247" y="1865745"/>
            <a:ext cx="3011053" cy="3205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873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5182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ru-RU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ОСМОНОВ ЭСЕНБОЛ  МУРАТАЛИЕВИЧ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9037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- 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старший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преподаватель,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	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председатель СК 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«Политехник»,</a:t>
            </a:r>
            <a:endParaRPr lang="ru-RU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Отличник образования КР, Отличник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Физической культуры и спорта КР,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Заслуженный тренер КР,</a:t>
            </a:r>
          </a:p>
          <a:p>
            <a:pPr marL="0" indent="0">
              <a:buNone/>
            </a:pP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т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ренер сборных </a:t>
            </a:r>
            <a:endParaRPr lang="ru-RU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команд КГТУ 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по борьбе на поясах,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вольной борьбе </a:t>
            </a:r>
            <a:endParaRPr lang="ru-RU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 и женской 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борьбе.</a:t>
            </a:r>
            <a:endParaRPr lang="ru-RU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203" y="1913355"/>
            <a:ext cx="330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302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4363</TotalTime>
  <Words>1473</Words>
  <Application>Microsoft Office PowerPoint</Application>
  <PresentationFormat>Произвольный</PresentationFormat>
  <Paragraphs>242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  История кафедры </vt:lpstr>
      <vt:lpstr>      КАЮМОВ ТААЛАЙБЕК АСАНБЕКОВИЧ</vt:lpstr>
      <vt:lpstr>Презентация PowerPoint</vt:lpstr>
      <vt:lpstr>ПОДДУБНАЯ ОЛЬГА АНАТОЛЬЕВНА  </vt:lpstr>
      <vt:lpstr>ШУЛДЯКОВ БОРИС АЛЕКСЕЕВИЧ  </vt:lpstr>
      <vt:lpstr>Нурсейитов Аким Женишович</vt:lpstr>
      <vt:lpstr> САТАЕВ ЭРНИС  ИМАМБЕКОВИЧ </vt:lpstr>
      <vt:lpstr>ЧОЛАКОВ АСКЕР БЕЙСЕНАЛИЕВИЧ </vt:lpstr>
      <vt:lpstr> ОСМОНОВ ЭСЕНБОЛ  МУРАТАЛИЕВИЧ </vt:lpstr>
      <vt:lpstr> СЫДЫКОВ БАЙЫШПЕК  СУБАНКУЛОВИЧ </vt:lpstr>
      <vt:lpstr> НИЯЗБАКИЕВА РАВШАНА НУРИМАТОВНА </vt:lpstr>
      <vt:lpstr> РЫСПАЕВ ТИЛЕК  ДЖУСУПОВИЧ </vt:lpstr>
      <vt:lpstr>ДЖАПАРОВА АЙГУЛЬ КАЛЫСОВНА </vt:lpstr>
      <vt:lpstr> ЧОЙКАРАЕВ НУРБЕК АСЫЛБЕКОВИЧ </vt:lpstr>
      <vt:lpstr>         ГЕЛЛЕРТ ВЛАДИМИР ЮРЬЕВИЧ </vt:lpstr>
      <vt:lpstr> БОЛЖУРОВ МАРАТБЕК ОТОРБЕКОВИЧ </vt:lpstr>
      <vt:lpstr> САЙАКОВ САЛАЙДИН  ПИРМАМАТОВИЧ </vt:lpstr>
      <vt:lpstr> АПСАМАТОВ ЭМИЛБЕК   НУРДИНОВИЧ </vt:lpstr>
      <vt:lpstr> ЭШАЕВ УРУВАЙ АБДУРАХМАНОВИЧ </vt:lpstr>
      <vt:lpstr>Ежегодно на кафедре ФК и С проходит студенческая научно-практическая конференция .  «ФК и С»  глазами студента.</vt:lpstr>
      <vt:lpstr>Ведущие студенты- спортсмены,  выпускники КГТУ </vt:lpstr>
      <vt:lpstr>Медет кызы Айпери</vt:lpstr>
      <vt:lpstr>Расулбеков Бекдөөлөт </vt:lpstr>
      <vt:lpstr>Кожобеков Нурбек  </vt:lpstr>
      <vt:lpstr>Презентация PowerPoint</vt:lpstr>
      <vt:lpstr>Презентация PowerPoint</vt:lpstr>
      <vt:lpstr>Эсенбек уулу Амангелди</vt:lpstr>
      <vt:lpstr>Суйунбеков Тыныстан</vt:lpstr>
      <vt:lpstr>Презентация PowerPoint</vt:lpstr>
      <vt:lpstr>Презентация PowerPoint</vt:lpstr>
      <vt:lpstr>Презентация PowerPoint</vt:lpstr>
      <vt:lpstr>Презентация PowerPoint</vt:lpstr>
      <vt:lpstr>Сагынбекова Жаныл</vt:lpstr>
      <vt:lpstr>Полюдина Виктория</vt:lpstr>
      <vt:lpstr>Известные выпускники  прославившие  ФПИ-КГТУ</vt:lpstr>
      <vt:lpstr>Отто Барч - выпускник политехнического института. </vt:lpstr>
      <vt:lpstr>Донбаев Жениш Бекбоевич  -Выпускник строительно-инженерного факультета ФПИ. Мастера спорта СССР выполнил в спортивном клубе «Политехник». -В 1968 году занял второе место на зональном первенстве СССР. Победитель первенства СССР среди студентов 1969 года. На протяжении ряда лет был неоднократным чемпионом республики. В 1969—1972 годах входил в состав сборной команды СССР по вольной борьбе. Заслуженный тренер Кыргызстана.</vt:lpstr>
      <vt:lpstr>Презентация PowerPoint</vt:lpstr>
      <vt:lpstr>Игорь Паклин</vt:lpstr>
      <vt:lpstr>Донбаев Жениш Бекбоевич </vt:lpstr>
      <vt:lpstr>Преподаватель кафедры высшей математики Д. Летник  (вело - туризм  Фрунзе-Москва)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преподаватели</dc:title>
  <dc:creator>User</dc:creator>
  <cp:lastModifiedBy>Fizkultura</cp:lastModifiedBy>
  <cp:revision>331</cp:revision>
  <dcterms:created xsi:type="dcterms:W3CDTF">2021-04-11T17:56:38Z</dcterms:created>
  <dcterms:modified xsi:type="dcterms:W3CDTF">2025-02-11T11:20:20Z</dcterms:modified>
</cp:coreProperties>
</file>