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7" r:id="rId7"/>
    <p:sldId id="265" r:id="rId8"/>
    <p:sldId id="270" r:id="rId9"/>
    <p:sldId id="266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36D5884-5002-462E-AAFC-D346E54B2D84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2621477-AF92-408B-B1A7-8BF54C0A3F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5884-5002-462E-AAFC-D346E54B2D84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477-AF92-408B-B1A7-8BF54C0A3F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5884-5002-462E-AAFC-D346E54B2D84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477-AF92-408B-B1A7-8BF54C0A3F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“</a:t>
            </a:r>
            <a:endParaRPr lang="en-US" sz="9600" b="0" i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”</a:t>
            </a:r>
            <a:endParaRPr lang="en-US" sz="9600" b="0" i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5884-5002-462E-AAFC-D346E54B2D84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477-AF92-408B-B1A7-8BF54C0A3F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5884-5002-462E-AAFC-D346E54B2D84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477-AF92-408B-B1A7-8BF54C0A3F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5884-5002-462E-AAFC-D346E54B2D84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477-AF92-408B-B1A7-8BF54C0A3F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5884-5002-462E-AAFC-D346E54B2D84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477-AF92-408B-B1A7-8BF54C0A3F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36D5884-5002-462E-AAFC-D346E54B2D84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477-AF92-408B-B1A7-8BF54C0A3F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36D5884-5002-462E-AAFC-D346E54B2D84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477-AF92-408B-B1A7-8BF54C0A3F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5884-5002-462E-AAFC-D346E54B2D84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477-AF92-408B-B1A7-8BF54C0A3F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5884-5002-462E-AAFC-D346E54B2D84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477-AF92-408B-B1A7-8BF54C0A3F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5884-5002-462E-AAFC-D346E54B2D84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477-AF92-408B-B1A7-8BF54C0A3F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5884-5002-462E-AAFC-D346E54B2D84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477-AF92-408B-B1A7-8BF54C0A3F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5884-5002-462E-AAFC-D346E54B2D84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477-AF92-408B-B1A7-8BF54C0A3F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5884-5002-462E-AAFC-D346E54B2D84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477-AF92-408B-B1A7-8BF54C0A3F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5884-5002-462E-AAFC-D346E54B2D84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477-AF92-408B-B1A7-8BF54C0A3F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5884-5002-462E-AAFC-D346E54B2D84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477-AF92-408B-B1A7-8BF54C0A3F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36D5884-5002-462E-AAFC-D346E54B2D84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2621477-AF92-408B-B1A7-8BF54C0A3F1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16.jpeg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0" Type="http://schemas.openxmlformats.org/officeDocument/2006/relationships/slideLayout" Target="../slideLayouts/slideLayout15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31.jpeg"/><Relationship Id="rId7" Type="http://schemas.openxmlformats.org/officeDocument/2006/relationships/image" Target="../media/image30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4130"/>
            <a:ext cx="12192000" cy="7893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8118" y="4894729"/>
            <a:ext cx="6329082" cy="739589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IT English In Problem Solving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9634" y="5607424"/>
            <a:ext cx="3514165" cy="569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>
                <a:solidFill>
                  <a:schemeClr val="bg1"/>
                </a:solidFill>
              </a:rPr>
              <a:t>         Olympiad 20 2020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3506" y="973668"/>
            <a:ext cx="6742861" cy="70696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34" y="2164976"/>
            <a:ext cx="8444753" cy="453165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Olympiad 20 2020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3365" y="4887489"/>
            <a:ext cx="2785403" cy="163185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Olympiad,                                                                           Dedicated to the                                                                     20th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annivarsary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of                                                                   the faculty of information                                             technology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541" y="448234"/>
            <a:ext cx="11201400" cy="1541929"/>
          </a:xfrm>
        </p:spPr>
        <p:txBody>
          <a:bodyPr>
            <a:normAutofit fontScale="90000"/>
          </a:bodyPr>
          <a:lstStyle/>
          <a:p>
            <a:r>
              <a:rPr lang="ru-RU" dirty="0"/>
              <a:t>В КГТУ прошла олимпиада среди студентов, осваивающих инфокоммуникационные </a:t>
            </a:r>
            <a:r>
              <a:rPr lang="ru-RU" dirty="0" smtClean="0"/>
              <a:t>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965" y="2326341"/>
            <a:ext cx="11308976" cy="41820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9965" y="2326340"/>
            <a:ext cx="11308976" cy="6185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 КГТУ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им.И.Раззакова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факультет информационных технологий совместно с кафедрой «Иностранные языки» 12 марта провели олимпиаду «IT-английский для решения проблем» среди студентов, осваивающих современные инфокоммуникационные технологии.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Целью данного мероприятия явилось обогащение знаний студентов профессионального английского языка в сфере ИТ, а также развитие навыков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soft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skills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Она дала возможность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участникам: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• попрактиковаться в английском языке в своей профессии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;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• углубить навыки академического письма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;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• научиться мыслить критически и творчески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;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• развить вычислительное мышление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;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• привить себе командные навыки работы с менторами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;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• оценить актуальность изучаемых предметов для себя и окружающего мира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;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• уметь подвергать сомнению свои предположения и рассмотреть альтернативные способы мышления в мире, в котором они живут;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roboto"/>
            </a:endParaRP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roboto"/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roboto"/>
            </a:endParaRP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5538"/>
            <a:ext cx="12192000" cy="92943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Подготовка к олимпиаде по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английскому языку.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roboto"/>
              </a:rPr>
              <a:t>«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IT-английский для решения проблем» </a:t>
            </a:r>
            <a:endParaRPr lang="ru-RU" sz="2200" dirty="0">
              <a:solidFill>
                <a:schemeClr val="accent4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30" name="Picture 6" descr="https://lh3.googleusercontent.com/wkOdEsozcdby3_H-Q0dLLrdfNF1THNyMm0uwb5Q98kYLDTZ4sAwpB6KdeSFFNADxRslwu0GPXxks4QyaHJwyN1V1tS6ATP_nQytWQlcTjF-35XvMHoxlXDfkq37cMsjf0nYzOXjL5M192XLLj3CRqEh9ogszxbnUSnFggcXNmEYv2DuNRrZTfU5K9S-mwRKpXb_gQZQftiZvXvPrVN_X5XbbskADR9C8VVc-FTnlRYzaqs8IcS6BJr9WospILgcqF2mWUwOmjXY50glFyyngqI5nLKdzYwWDSAJf_MHI_3xd-veV33mfflHHjVAdSGmsPU9-yf3wQb7nLMDJHvgTCY9ygVIl3s_YINUKQBT_SG86wp4P-YHTGwR6ewZCh8riybnY5JAKR45TW9evDxQgjjEQEcjGAyaMILEGG-V2ftblEFCeOyk1HXWvfFbi9nfiKqfYvgNDFE4uvszoE_B9wpjtN5haWTaG3-qNpFA_Je2irQp4A8Oei6gJN1b2eGozQoVJDwGZbWj8VQi7mZZaJGLm_WjylIoNFgTnE2SKqRixLdbUZe4PRTX9kpZYhudOrYg2hC6v_wskxsd9vbHQL9xSEPzXgtrUvlY5r5NywgaK22JpY_nv8ksFDMzIQ88na-pvkXa_qBvf9R259OwUu3OSoss6k_URFgWmaJJuODIrhWFQBEab0MmBk66PW-4=w876-h657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0379" y="4392107"/>
            <a:ext cx="6331621" cy="349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h3.googleusercontent.com/4Qo7FFXcg4GGe4Qw_xe5da7mxpgWaYpISRQljfpX4kB7aYgv-P2S5RugYt1DybeUgGHirGS2QYNDW3qdiDejupR9CNXAJ6_1cmwtogJOUw5epHMAIFdS6yz-ZhBiV9UEFA3-QvCFhBAvHnhEfH5scGSMqIX2EAND32VWFs43Ipq-XDJz3EkIbYg_nAwnFb96SIGMhLnOlJN702wHbmLwlPsuKfj5nj3sVs-mAtM7GlAanL-altPYMqHnStjJMYsRQ7KXsBDDo_tptcL_Rtor2X6Aqej5amEAci7MOzg-xvWXHJvzBGPFyc5TjnzDvhfZuRjE2ZkijXMpj4MAvXqKTDrlquQE0GyTl22F5JcsfIgeMoGpBDNHbVMYHxMU9Z4VGZRg_Vr76vCYN6wTksobl2BQajjpx4YVSlWSNf6YgGoGeqH4ACP798N8Z-af3DbGU2Ces9SwPUsb-VsaZM02im2WMIORqaaR723T6yTv0x9-K-FWdlYuNdCc5AAHDuPACdIyLqkFHuSAokBv5bbKZn8lFbVP14ljs2yvOftoL2rjC8aff3j68bjpQiZMN56CF3qz6BZCdMm8AzBZpDhBt2kKQKWGM_3svIo86g5WD14UUv7dBdskPfnUt-IRYY_kicYKuWQi4hFCWZlo2JWjYW5gwIGjpXugCL36jQPjxcd0fURR1NlvRG8OSCBN-Q=w811-h608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" y="842083"/>
            <a:ext cx="5824025" cy="355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3.googleusercontent.com/A3CCYHLZGoMtTimXIfMNObYKBngQVmBncmba6gVG38JPf94SuX_nbFb_jEhzpIPC03whhy2A__Ktt9-CZP4Oiklmhq6kQs8INPDkRS3nOB4PYLKSgTryYmIpfiWukrAz3YHhwquaC0a--baR9D1CwYfdi_XM5YA_45XnmfTyeV-jpTIxyIJiiO3tnA1ShBt8yJsNIKE584A-A_mfS44V-R9Ek-fWl9_zFdDHzIil8H0qS9qZpV2D1RH6mkWN7ROt1QnTQ6kI6rwIoiN7oj__6k6ZnvA5rC0QgfluXNnq455zQKiB9Tv_K9r9f6umLudXlrDqZCxswqGxuCweotlo9mU0H4Xyhm8Yg72ggDSRvsWzjNA_TykhDxnsnMaSna8B-nK4YttVAw9pJAJA-eODDxWMAwsUxphYbxs5HFzGlkEp8z_gFAdQsJbKEd-4CGyheSQE1Ze8qdy-dxWrBQDxj5Af7imGYKN5AGGiQaiJ4Tr2t007ilW6jHeO3lwVYTbtWuUmUyiH8DR2v9crW2NYtjj1t91PfSnBUAwYzJn7G_N376XDyGajnAdpdLfO41FxtHlHysOt_N1B3fHlHsQa_VpOkBfFLSMGOraAAyCEiyIN2Pat1bmsBmTwe2nV76yl-jBpBVGSL-x1ul1w7BJdvSPx2SusYS42sPUm_wIgnj8SUcd89kTABIV9fD1XR14=w876-h657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025" y="823894"/>
            <a:ext cx="6367975" cy="356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bWmYVkHGFPQpJ1DKokGt4wNBaB5aXjRAkPh6K8S55PpboZKUbtYXJBwlOaGs7huZt3AQ0cS3S32xcfvzKhUWDz1QWY3kXsAvyZEzMXDaJbo5mXdXVooqfIolixnjVnOiUeAbaU3-S6DikQrMqoRS1O7FEsb2R-mUz1q7hOfYrR9XqMskV91rVfcEh4uU7ahg1tEabexEKmLMktPK7tG6EAR6rru0LIBJUnkSrf-YnkVvLzOxC3MR84CCP6pTHjfN9rTI9Zx75Ku1V8MAfFgKOBTpeQXsas_H4w0Rm0EIVObwOzQH9QOyQ-b2K4JF-aIV7AIg9TWK-iQB7T3NEXg9C6qK4wu_c0kIQHnAoFESSuzFoB0QJkfzyAq__DdIUYWfKkxPbVUVqIsQ3l_Y8fZgJmdR-PQzYJmcV51tfJkSVKxWBCRFDspp0DMMk82trNH-bEf_L6PFIwN24nnXNVa0-q9zGWEGVWMZrJX-ddKeyicDxrSg_KGtAn7qFLJoRUgv9H13RCVMAmH3iMWYoocE-cLKawAeCe43KBCbvz-MHi14LyecgzgA8wsF_TULDEGgF99agTfxUpQuiKLM5dj43qhttUtpRF0aqaD31T79INSdWH1Nw96ZJ4j0tNWzzD_LnmqYNsY3uqKNn633NC-EkSuO_l83APXE-AOBoSk1fhTLQpEaAF7P-iudj2lTOto=w876-h657-no?authuser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2107"/>
            <a:ext cx="5830084" cy="349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354" y="739588"/>
            <a:ext cx="4351025" cy="4975411"/>
          </a:xfrm>
        </p:spPr>
        <p:txBody>
          <a:bodyPr/>
          <a:lstStyle/>
          <a:p>
            <a:r>
              <a:rPr lang="ru-RU" sz="2000" dirty="0" smtClean="0"/>
              <a:t>Ректор отметил, что среди абитуриентов традиционно высок конкурс на  </a:t>
            </a:r>
            <a:r>
              <a:rPr lang="en-US" sz="2000" dirty="0" smtClean="0"/>
              <a:t>IT </a:t>
            </a:r>
            <a:r>
              <a:rPr lang="ru-RU" sz="2000" dirty="0" smtClean="0"/>
              <a:t>специальности</a:t>
            </a:r>
            <a:r>
              <a:rPr lang="ru-RU" sz="2000" dirty="0"/>
              <a:t>. И Т сфера </a:t>
            </a:r>
            <a:r>
              <a:rPr lang="ru-RU" sz="2000" dirty="0" smtClean="0"/>
              <a:t>является одной </a:t>
            </a:r>
            <a:r>
              <a:rPr lang="ru-RU" sz="2000" dirty="0"/>
              <a:t>из самых </a:t>
            </a:r>
            <a:r>
              <a:rPr lang="ru-RU" sz="2000" dirty="0" smtClean="0"/>
              <a:t>быстро развивающихся </a:t>
            </a:r>
            <a:r>
              <a:rPr lang="ru-RU" sz="2000" dirty="0"/>
              <a:t>отраслей не </a:t>
            </a:r>
            <a:r>
              <a:rPr lang="ru-RU" sz="2000" dirty="0" smtClean="0"/>
              <a:t>только </a:t>
            </a:r>
            <a:r>
              <a:rPr lang="ru-RU" sz="2000" dirty="0"/>
              <a:t>в </a:t>
            </a:r>
            <a:r>
              <a:rPr lang="ru-RU" sz="2000" dirty="0" smtClean="0"/>
              <a:t>Кыргызстане</a:t>
            </a:r>
            <a:r>
              <a:rPr lang="ru-RU" sz="2000" dirty="0"/>
              <a:t>, но и во всем мире. Данная тенденция </a:t>
            </a:r>
            <a:r>
              <a:rPr lang="ru-RU" sz="2000" dirty="0" smtClean="0"/>
              <a:t>рождает </a:t>
            </a:r>
            <a:r>
              <a:rPr lang="ru-RU" sz="2000" dirty="0"/>
              <a:t>спрос на </a:t>
            </a:r>
            <a:r>
              <a:rPr lang="ru-RU" sz="2000" dirty="0" smtClean="0"/>
              <a:t>высоко квалифицированных специалистов </a:t>
            </a:r>
            <a:r>
              <a:rPr lang="ru-RU" sz="2000" dirty="0"/>
              <a:t>в области </a:t>
            </a:r>
            <a:r>
              <a:rPr lang="ru-RU" sz="2000" dirty="0" smtClean="0"/>
              <a:t>ИТ</a:t>
            </a:r>
            <a:r>
              <a:rPr lang="ru-RU" sz="2000" dirty="0"/>
              <a:t>. Но текущие созданные </a:t>
            </a:r>
            <a:r>
              <a:rPr lang="ru-RU" sz="2000" dirty="0" smtClean="0"/>
              <a:t>условия </a:t>
            </a:r>
            <a:r>
              <a:rPr lang="ru-RU" sz="2000" dirty="0"/>
              <a:t>не </a:t>
            </a:r>
            <a:r>
              <a:rPr lang="ru-RU" sz="2000" dirty="0" smtClean="0"/>
              <a:t>позволяют </a:t>
            </a:r>
            <a:r>
              <a:rPr lang="ru-RU" sz="2000" dirty="0"/>
              <a:t>в </a:t>
            </a:r>
            <a:r>
              <a:rPr lang="ru-RU" sz="2000" dirty="0" smtClean="0"/>
              <a:t>полной </a:t>
            </a:r>
            <a:r>
              <a:rPr lang="ru-RU" sz="2000" dirty="0"/>
              <a:t>мере </a:t>
            </a:r>
            <a:r>
              <a:rPr lang="ru-RU" sz="2000" dirty="0" smtClean="0"/>
              <a:t>осуществить </a:t>
            </a:r>
            <a:r>
              <a:rPr lang="ru-RU" sz="2000" dirty="0"/>
              <a:t>задачи и цели </a:t>
            </a:r>
            <a:r>
              <a:rPr lang="ru-RU" sz="2000" dirty="0" smtClean="0"/>
              <a:t>рынка.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https://static-2.akipress.org/st_usernews/39/26639-7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82" y="1411941"/>
            <a:ext cx="5527984" cy="407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54954" y="551330"/>
            <a:ext cx="10409517" cy="135815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Модераторами </a:t>
            </a:r>
            <a:r>
              <a:rPr lang="ru-RU" sz="2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олимпиады выступили декан факультета </a:t>
            </a:r>
            <a:r>
              <a:rPr lang="ru-RU" sz="22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Г.Д.Кабаева</a:t>
            </a:r>
            <a:r>
              <a:rPr lang="ru-RU" sz="2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и заведующая  </a:t>
            </a:r>
            <a:r>
              <a:rPr lang="ru-RU" sz="2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кафедрой </a:t>
            </a:r>
            <a:r>
              <a:rPr lang="ru-RU" sz="2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«Иностранные языки» </a:t>
            </a:r>
            <a:r>
              <a:rPr lang="ru-RU" sz="22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А.Чокморова</a:t>
            </a:r>
            <a:r>
              <a:rPr lang="ru-RU" sz="2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 Помощь в организации и проведении мероприятия оказали посольство </a:t>
            </a:r>
            <a:r>
              <a:rPr lang="ru-RU" sz="2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США в Кыргызстане </a:t>
            </a:r>
            <a:r>
              <a:rPr lang="ru-RU" sz="2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и частные </a:t>
            </a:r>
            <a:r>
              <a:rPr lang="ru-RU" sz="2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компании Олимпиада </a:t>
            </a:r>
            <a:r>
              <a:rPr lang="ru-RU" sz="2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была приурочена </a:t>
            </a:r>
            <a:r>
              <a:rPr lang="ru-RU" sz="2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 </a:t>
            </a:r>
            <a:r>
              <a:rPr lang="ru-RU" sz="2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20-летнему юбилею данного </a:t>
            </a:r>
            <a:r>
              <a:rPr lang="ru-RU" sz="2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факультета</a:t>
            </a:r>
            <a:r>
              <a:rPr lang="ru-RU" sz="2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  <a:endParaRPr lang="ru-RU" sz="2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49936" y="4139817"/>
            <a:ext cx="2691242" cy="8463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idx="15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 b="5619"/>
          <a:stretch>
            <a:fillRect/>
          </a:stretch>
        </p:blipFill>
        <p:spPr>
          <a:xfrm>
            <a:off x="349936" y="2425408"/>
            <a:ext cx="2691242" cy="1591510"/>
          </a:xfrm>
        </p:spPr>
      </p:pic>
      <p:sp>
        <p:nvSpPr>
          <p:cNvPr id="12" name="Текст 11"/>
          <p:cNvSpPr>
            <a:spLocks noGrp="1"/>
          </p:cNvSpPr>
          <p:nvPr>
            <p:ph type="body" sz="half" idx="18"/>
          </p:nvPr>
        </p:nvSpPr>
        <p:spPr>
          <a:xfrm>
            <a:off x="349935" y="4986205"/>
            <a:ext cx="2691243" cy="917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3226036" y="4139817"/>
            <a:ext cx="2688450" cy="5762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 b="5619"/>
          <a:stretch>
            <a:fillRect/>
          </a:stretch>
        </p:blipFill>
        <p:spPr>
          <a:xfrm>
            <a:off x="3223243" y="2425408"/>
            <a:ext cx="2691243" cy="1591510"/>
          </a:xfrm>
        </p:spPr>
      </p:pic>
      <p:sp>
        <p:nvSpPr>
          <p:cNvPr id="13" name="Текст 12"/>
          <p:cNvSpPr>
            <a:spLocks noGrp="1"/>
          </p:cNvSpPr>
          <p:nvPr>
            <p:ph type="body" sz="half" idx="19"/>
          </p:nvPr>
        </p:nvSpPr>
        <p:spPr>
          <a:xfrm>
            <a:off x="3226036" y="4766409"/>
            <a:ext cx="2688450" cy="11377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6094414" y="4190147"/>
            <a:ext cx="2690812" cy="5762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" name="Рисунок 20"/>
          <p:cNvPicPr>
            <a:picLocks noGrp="1" noChangeAspect="1"/>
          </p:cNvPicPr>
          <p:nvPr>
            <p:ph type="pic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4" b="5664"/>
          <a:stretch>
            <a:fillRect/>
          </a:stretch>
        </p:blipFill>
        <p:spPr>
          <a:xfrm>
            <a:off x="6094413" y="2425700"/>
            <a:ext cx="2690812" cy="1590675"/>
          </a:xfrm>
        </p:spPr>
      </p:pic>
      <p:sp>
        <p:nvSpPr>
          <p:cNvPr id="14" name="Текст 13"/>
          <p:cNvSpPr>
            <a:spLocks noGrp="1"/>
          </p:cNvSpPr>
          <p:nvPr>
            <p:ph type="body" sz="half" idx="20"/>
          </p:nvPr>
        </p:nvSpPr>
        <p:spPr>
          <a:xfrm>
            <a:off x="11254057" y="10562574"/>
            <a:ext cx="1541895" cy="3215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4962" y="2399788"/>
            <a:ext cx="2694666" cy="15911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334" y="2452716"/>
            <a:ext cx="2694666" cy="159119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160" y="2398416"/>
            <a:ext cx="2729311" cy="16325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" y="4135305"/>
            <a:ext cx="2799131" cy="17688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42" y="4135305"/>
            <a:ext cx="2691243" cy="1768852"/>
          </a:xfrm>
          <a:prstGeom prst="rect">
            <a:avLst/>
          </a:prstGeom>
        </p:spPr>
      </p:pic>
      <p:pic>
        <p:nvPicPr>
          <p:cNvPr id="2052" name="Picture 4" descr="https://lh3.googleusercontent.com/whwNsvojXyWPpvlD-E0K3VDTrCd9TJm3pA-efKa3bGFdhqnKrgiN8O7Fl2wprz4kHQOGLTVf9562rvmLoN38ns9oW-KlehFjgFZh8XpzjmDGpbNXFNfx3-DeIdqg8qjF4A5hNfeOzgQIswt0LUOnRYk2O0vhaOY-CqN2mFgQUhBBI1qy-hukjSrgqWhbCbZXzzu1JZ4BC65H-zXa6SPwNmZbvDaG5BnQ_J1d5m25tgf0C7EzZBqdRa7146oQy4l1xA3616IXXIia9HkQfhT278ToFN9o0-hlEnUCHWleWsC6BPPtzrNBcLC7doOAUyT3GuVGXeffDGDwMFZ_PMoP43x0cftu3smcjTqHoNUGHylmJJTsJibUCNRebWh5D14Qgr1OMQSNysq6sTQTIvdC3fqzdNNF5_pZbnFfU2M2JrMpwJqYJ0VfZKyC_M9joELZ8KKFYXiICtSS40AfIT5ixWU42zfipGLOCIubyGi9pLhSn3Mvl5TxNpooiurwPYJ_QR88U78bh_djLhvOXRh2_mBLJT0U1kBg9uNqpqoRipxFXJbuptwcnd2yluHmfKP6_Qg6sOzLUjrPQQ3ZwI5cNU5xjhnSAnk8zte1aYbT8qKFvooyHykkYWDYTc-qIuMNTCqk8nKCm589GWKa8xnTWXEw1VwZPV-hyt9yI52luJLUfOV60_Jy1i5OVBT-lz4=w493-h657-no?authuser=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4135305"/>
            <a:ext cx="2690812" cy="17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160" y="4096839"/>
            <a:ext cx="2729311" cy="1819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6612" y="973668"/>
            <a:ext cx="6834001" cy="706964"/>
          </a:xfrm>
        </p:spPr>
        <p:txBody>
          <a:bodyPr/>
          <a:lstStyle/>
          <a:p>
            <a:r>
              <a:rPr lang="ru-RU" dirty="0" smtClean="0"/>
              <a:t>Работа в команде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9176" y="4532844"/>
            <a:ext cx="2735960" cy="576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>
          <a:xfrm>
            <a:off x="4204681" y="8663499"/>
            <a:ext cx="999759" cy="13465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16731" y="4532844"/>
            <a:ext cx="2722974" cy="5762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>
          <a:xfrm>
            <a:off x="5679291" y="9351336"/>
            <a:ext cx="1061148" cy="1295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8131300" y="4532845"/>
            <a:ext cx="2722643" cy="576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>
          <a:xfrm>
            <a:off x="11018600" y="7700365"/>
            <a:ext cx="759155" cy="283327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2052" name="Picture 4" descr="https://lh3.googleusercontent.com/h8BKbljf-L8JKDDmqwbFSsuWl-LTM-KyCMUu0p1PXLYDMX011dwIimzdg3xjsK1oTv8EkkAuYCqyWoCPl-T75hW-qkd6OexC4Ubj2hAbju1Fb4gmU4nY8CAEnQLAZV4U_ehinIsUq8iU7MLrtH_ZKyl4t2d2RHRf-wgh-xIYP7uJw2FLCtdL2Oz8BPlPgKENQzTnyy1_-rzxp8Fv7JCposfXYWZzfZ8JZJxGEvxTcK1ODpEI1MmfRhlNEqY7Dl39y1JIdPUcKDblofgoIHPb1U_v2PI5fsF4-r9BuAvXScYud7UZIUafRdt2D7M_yEISLRxFX0MPgovfNOqgy0ithOOOAAPWzokbE8lcwJHJx5P5kyxk15x_gu87EnmNyFguMzQ2ncL2NjVqWcoGwn-ixbbZbqF7AzdK7uPoktlFRjA1g1OfSs_jAD2fOF42J9Ah34ib0GkIGI3Re5Nv1qyta4UORblX_KflKGfvNonrosI_mbvFnynx238X5dM82sGp1OIMnClx7k3hJUyAHR7qx4WdMSgmB7F2f7QRhMuZNWdzOuBd9qoGNgKu0XU7l9kyuIefpoX7GlnGV5AEGQvTDNL4aBZ57bjBEFgtPz9dPerx-ayLYfTMBkdadx9PUFZ9MSNl8kf1FhQwjO85-Uq7sOEKvzGG2CFKpPg56YG4xtsZWAPEBFlm5Jyma78oMYg=w876-h657-no?authuser=0"/>
          <p:cNvPicPr>
            <a:picLocks noGrp="1" noChangeAspect="1" noChangeArrowheads="1"/>
          </p:cNvPicPr>
          <p:nvPr>
            <p:ph type="pic" idx="2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 b="1055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Рисунок 9"/>
          <p:cNvSpPr txBox="1"/>
          <p:nvPr/>
        </p:nvSpPr>
        <p:spPr>
          <a:xfrm>
            <a:off x="8163031" y="2599113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sp>
      <p:pic>
        <p:nvPicPr>
          <p:cNvPr id="2054" name="Picture 6" descr="https://lh3.googleusercontent.com/dpupMVyWrci134jKeBZr3EYtp3qe46IxopvP15U69a3As4rsfiDo7SSJ_gQqs6plmCFcuo_M8TgUU8TNTIoUahVXh41oZ52SigGdCh2QluNWvsI8Nv2Y4chodRR7qtcg7hP72rfXXlybZPBKJvpzV0AuTVVoVVMob-G2I6wHvMkBqn58lmFDjRkEfJnDPl4qNdkHuDEC670ElMBvviZNtBemFfqBXsY03tOlGuffb57Et-y8GTzEmWSvGLSxJUdmq-tZMlmDahgIOZudrKmJ8wsUWrCv8RLOVgID5jJA6C7TzrnGQUE04FL8BOvr-g8k_EapYkiToGIwZbzbZdHGZ7Wl3g-L9QPnx9pA6djPmfgOtZFncwe0rTRNX8oRdl6ktZsZYxmmreFW0GjhcNsHWcj82A8z_MnQI45G28UYwvhNOLye93EK1AGnEylF_qJzU3Msa6SFPRnAF3o-XaG1TXXYiItJnle42dtJrl_SWO-XxE-mgHzdasfZejRI6D9ijm80n2aw6ZZo8B9fLl826D8AED6a1wO1rWTGckV-6M8yKQEW6WDBNuNdhgD8v-wzb9Mr9rxeovj77273aFbiolJHq6DmAoO1ezksGiUBbLFa1bp-VGB1dAl8Go0chQ7-H_muLHl1M_afRdCCTrS_7WUDt6m0UR39dAYwuRAbC9z1mLIf3NaDG61d1PdAnt4=w876-h657-no?authuser=0"/>
          <p:cNvPicPr>
            <a:picLocks noGrp="1" noChangeAspect="1" noChangeArrowheads="1"/>
          </p:cNvPicPr>
          <p:nvPr>
            <p:ph type="pic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 b="10551"/>
          <a:stretch>
            <a:fillRect/>
          </a:stretch>
        </p:blipFill>
        <p:spPr bwMode="auto">
          <a:xfrm>
            <a:off x="8162701" y="2599113"/>
            <a:ext cx="2691242" cy="15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T3xz6ppjiz8rlCQk1JkpXgh0RKRx6RkgIVJaDtbeOAoWNGkaHH_xttpK28K5_rf_1dB75sx0CkYAmlr1o-MVtNzbu__S8LvM4P_K4bog-hoDIwe59iDwguuR14hvoRC-lcz49f1SBpbGY1Ve5CxwdUGi4xal7xLq-Ov_OxI6hFgOXF3ty3fY5BeUV4mxsy_VceV5-cfl5ZfZZ5LmpyBksqyU7GjTdGNemro2ZcLSofYn6OtBxUijuvy6f1f8anF7wW8PihNeF_3_8YdbGTxPlz7aCI_3CLZlNwuQo_HbEbeQfB6uV2ceB3pkF42_LpGhyV3Q6buogxOC0btALg4Bhay-86JkHDYK7IDgtBsGoNVvFawLplmntkSpp79H6Bp1ZRbG6xlkzqWTFEqR83tzpkyNGBnAvN6-AAakw3n0s20xxgLqrOjxQhHNEW-x6G3YiTMTw_gyAdYWGVPnFE9-Rg7QlZUBd0hsHWwuB-SHWlLKP9srKUEitN0QodRkn7nJrQoM23ess9bZ61xeUa_rkMUjCGYvskFGimDHu-nEx1HWekbRsLDOw8yszna-x1ybMFdTojzPnjrGy9G2RjdYr0DggYs8XZQpB65LkLWx0WC4dlvi6qRk5Bl1FKXKjmPIvyCRotioI6NAdwdpXY4nXIKc22YE1LUH43odrWq6rVax-zzQYnrUQ6gq3b-Fdz4=w876-h657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83" y="4532844"/>
            <a:ext cx="2734653" cy="205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3.googleusercontent.com/zzkOOR1w5efLcoMr_yYFKyJIeQC9YJQoIOhkxw5INBt7XkLjo6Y8Fo2akTCsCbjtgFH_TLMc3lvNBefp4_BkaIBVPH22WyaWCPBjt_IRUl-afEm_l2uqHNSEMRdaQDb6SFs0MDoZH_DAViZQ85Daf8DgVKaPnvxG-QpKfA9vShH7l8IU7Kq6wH60LIKVfjzaUg0L28rBcoxGOtdlVOi2ii1nHgQeEvRelOxFoZp2UWLXbpuCgrSmQaHlEvoWWbA3DhH7W2y_1XJNH4unPO0YKT-IQMLVBu6X0wvY2NVeVGS1HLE8j5KoyPOl7dihNyCSmofX84i9MX-9BbLPeTfgmelRRitFHDPjmQsne2DsQiaY4uWsPjo_A3GN-Xt7yuQC5acgwiPhEdJS8pG2xfB9MjoVkBpSchAnLDM8dH--brlodQ8PA8q_lNNVU00LF0IpPwczkzFP8oCdcWFA6dim6IY4u6jwgHG5x9tYrrAeL516HFTcWYjSP-LKCoqPVW7kTbpcTkQtaU6YgZvI5Vciyr3bnwhbzfKtXgh3cswvQQKhCoU-fINfTgDv-STAxSQSlx_uKSoo11VLudEg9-_f_auioa3JxvshxPdWwRcLZUddTisDIvrj78iLErcBD3x-W8Ss2_bk3vOUYbwhD94Vhl5ex96bU8rZALO3ITQToM4NMZroCaj6pDAkoBJ47xw=w876-h657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32" y="4532845"/>
            <a:ext cx="2722973" cy="205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lh3.googleusercontent.com/8i13ku_AXms9E-AwxtzHsLISgChBPipQzmzfoMNQUTK0MxdJbLy7VD2tWFJwljWBcbDNKIKi9XWJla1AuRFhmBKu11MzWR2t9mMHfbOFsazaGYwVh0MvVMGxumrpKLS8SNMhhdQPqGZuVRxAlD9IURjDSXNBO0mQ6Gf88B77kuddVQISHuxnjedHgjFYJRzzCLIuWWWjfF1OKnXdWPA2PtmuRfgGZ8Rs9BwO343JeLcBww8TNzeJRDRkEVnzHtpiEs9uRR7Ktt4wA2m2BeZd8I4X9KPSXp0hZyMB_J4vv_YuSfI8AjsysNDnIMFfvhWLQ1PeiKLsyss1hPCdF2c6VFxQ18ZZYboYjoxETBA8S15YY1uXQFpvYEJdK8w2dPIBpmJm_awgE9H2xetD-pqnDZzwgNfv-3cu2vU3Vyf3OFHDvIuTuMZWYm9W8LTCE0zrHCQmKQr_gaQGHyO2pDlzRKHEOkpIJSJGemp2UPuDZi3ktNM8ygKfzoqeMRHXJANedsgbFRMOf6RUXpL86apOwKNRTYehH1JOxOFdNcQiT3IupGOC1Intyy2ZV5ExzYJwnRKSL4qUnW5Bxg0xt4wkieYT0skMuudhvnpWz7ovlcRSmr11FBg5AYZ5Em7hJqQtw7pwC_oh77ecibyCa9rQz7kJa2Z24kLDLNY9I5AL0sJIMvir0hcANqOPJN8ivJM=w876-h657-no?authuser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300" y="4473218"/>
            <a:ext cx="2722643" cy="21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lh3.googleusercontent.com/GkgTNgOr0tuXHuNNuahSdum8v6BWHzpIXoe9zcbZeYhmXAJ6tgfYm-3Wp66gmWdpCqlFXtoLnoYb4qzr5iBvTrILNxEExZ9_Ughdvo7nTHuIY4tKMWSrrWrxBIwOGf5HSgqiPZVWZe5Wnp7uP67njcrxvgYytE7rYP7nMb46gVYHMVq8p0xlO9e4dS4INtdcBUMUXm_HnvrcVzOM3SpyTJRKkRGdy0rDnfj8H_32ojhZJOOj6p_30gh-WjKKw0CLH74QUKyk5g5hznuSV9D2Im-g6gOeuyNIaUFcHiIi0-GKSH_8aZOr03zgk1qChj0rTUt_QyNDtII2vGQ-pFdDZ83aC7jl5kJso8He-bcXGFAjU4CNOcMv4XEv4H8DebkaHDoxQhR8sB4Co2DQohQE2dSMziN7hDorHiVC8kDwC6FeBlCLFlGHdOqc0KDXYxvXhMNXw2KNY9JR-WLdbY8kqOLTGMH3STiOodF1ZNmjJvx7e1pZUe5YBV6t1cSEpPoaL2lcZCkVjlPrFGFWrhrzp2nz0SM-RG056JQtxQWMPtKN8mdMClU99XWtP4lk144Plg7_oYHDxlXp0EPv5JSDwayH2MmgDd2qvGEm47fEn1zHpgxVDyq4A-kTCmwDBrfoUUwod50WdxzWqMUFMdxjRD2E56Q_3ZWE9WtSvovO9STEh5ZuiwBHMq7SZLgLJks=w876-h657-no?authuser=0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 b="1055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591671"/>
            <a:ext cx="10355728" cy="1344705"/>
          </a:xfrm>
        </p:spPr>
        <p:txBody>
          <a:bodyPr/>
          <a:lstStyle/>
          <a:p>
            <a:r>
              <a:rPr lang="ru-RU" sz="2000" dirty="0"/>
              <a:t>По завершении олимпиады 3</a:t>
            </a:r>
            <a:r>
              <a:rPr lang="ru-RU" dirty="0"/>
              <a:t> </a:t>
            </a:r>
            <a:r>
              <a:rPr lang="ru-RU" sz="2000" dirty="0"/>
              <a:t>студента получили сертификаты-приглашения на 8-месячные курсы английского языка со 100% скидкой, а еще 4 учащихся поощрили сертификатами-приглашениями на 3-месячные курсы по программированию.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0" y="2339787"/>
            <a:ext cx="3066676" cy="20036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30" y="2339787"/>
            <a:ext cx="2962180" cy="200361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674" y="2339787"/>
            <a:ext cx="2638797" cy="20036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655" y="2339788"/>
            <a:ext cx="2264521" cy="2003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0" y="4506258"/>
            <a:ext cx="3063688" cy="20424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31" y="4515223"/>
            <a:ext cx="2962180" cy="20334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675" y="4515223"/>
            <a:ext cx="2638796" cy="20185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335" y="4515223"/>
            <a:ext cx="2329841" cy="2018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806824"/>
            <a:ext cx="8825659" cy="1223682"/>
          </a:xfrm>
        </p:spPr>
        <p:txBody>
          <a:bodyPr/>
          <a:lstStyle/>
          <a:p>
            <a:r>
              <a:rPr lang="ru-RU" sz="2000" dirty="0"/>
              <a:t>М</a:t>
            </a:r>
            <a:r>
              <a:rPr lang="ru-RU" sz="2000" dirty="0" smtClean="0"/>
              <a:t>енторы подготовили студентов, с удовольствием делились опытом, знаниями с студентами. Менторы обратили особое внимание на способность и желание, оказывать консультационную поддержку нашим студентам.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4552" y="4532844"/>
            <a:ext cx="2691243" cy="5762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5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 b="5619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>
          <a:xfrm>
            <a:off x="1334552" y="5109106"/>
            <a:ext cx="2691243" cy="917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46633" y="4532841"/>
            <a:ext cx="2693072" cy="5762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 b="5619"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>
          <a:xfrm>
            <a:off x="4746632" y="5109105"/>
            <a:ext cx="2693073" cy="917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8160542" y="4532845"/>
            <a:ext cx="2693731" cy="5762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 b="5619"/>
          <a:stretch>
            <a:fillRect/>
          </a:stretch>
        </p:blipFill>
        <p:spPr/>
      </p:pic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>
          <a:xfrm>
            <a:off x="12367607" y="9080131"/>
            <a:ext cx="1013276" cy="244996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52" y="4356847"/>
            <a:ext cx="2691243" cy="16702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48" y="4356847"/>
            <a:ext cx="2778158" cy="1670209"/>
          </a:xfrm>
          <a:prstGeom prst="rect">
            <a:avLst/>
          </a:prstGeom>
        </p:spPr>
      </p:pic>
      <p:pic>
        <p:nvPicPr>
          <p:cNvPr id="1026" name="Picture 2" descr="https://lh3.googleusercontent.com/WpWkqpPUrv6tO3SamqRcPeZODgzaZ1c7tbv_qkj0Gncl9tcuTtgA3s10JGiAujBjEiyNI5BPsfDyzVxIfvS_izUrdKgE7BK2_CFbECAeZuq4SocJug2I2oucayPpp_O3i9JsGyftSO5jJy4pAedlqyT59FiDgzdBNsZt9wjjfXXihRerk-3TBxYsc19XfUdif6nSXb2CAVAx41xUqFvlPSR3gCCoRmriMZg2Koe4WSfe9x4jDsQ1lN8Gag67gXF6zQtH3OVzmmg7DcEejG-g6aKkp01OcYaRxnmUuSLhWNCXJYvxmNSGxTGF7enkPxTZgpN75QeDVR2wjyMBtJB1B7YpHiFqvBUC2d-E89DnZ37l6l314BR9q_8HrUgRzlt4RTfJOpJlAbBPKJ-99wlkugEYvtwe66oumLvePhZaqOF_nAKkCZnC53w7_6xWfJcigNI0H4kIRJJAoR44scjz8InbdLquiTlZENMUh3HAnYEA643aduKvc6UELhoGTyo7PwhlYDC6rNXhdwAJ9OWFg8Lcj18Cn4ycbfVlJGUSieXEQ8OEFKL-P_fiBSI0r5EBxjueFh6i-ZMAtGtBLUzcCAOlIV0NJiMcfDTq311p7auKRKciGSiMPXlQtmXQGWSl5g6XxAvvaUNT8tlr9Co9K2bUftbXhb8c2DmvRBg8xzFPa05mggUiBJWjgWnC3mY=w876-h657-no?authuser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541" y="4356847"/>
            <a:ext cx="2685946" cy="16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2521</Words>
  <Application>WPS Presentation</Application>
  <PresentationFormat>Широкоэкранный</PresentationFormat>
  <Paragraphs>37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SimSun</vt:lpstr>
      <vt:lpstr>Wingdings</vt:lpstr>
      <vt:lpstr>Wingdings 3</vt:lpstr>
      <vt:lpstr>Arial</vt:lpstr>
      <vt:lpstr>roboto</vt:lpstr>
      <vt:lpstr>Ludvig van Bethoveen</vt:lpstr>
      <vt:lpstr>Century Gothic</vt:lpstr>
      <vt:lpstr>Microsoft YaHei</vt:lpstr>
      <vt:lpstr/>
      <vt:lpstr>Arial Unicode MS</vt:lpstr>
      <vt:lpstr>Calibri</vt:lpstr>
      <vt:lpstr>roboto</vt:lpstr>
      <vt:lpstr>Times New Roman</vt:lpstr>
      <vt:lpstr>Batang</vt:lpstr>
      <vt:lpstr>Ион (конференц-зал)</vt:lpstr>
      <vt:lpstr>IT English In Problem Solving</vt:lpstr>
      <vt:lpstr>Olympiad 20 2020</vt:lpstr>
      <vt:lpstr>В КГТУ прошла олимпиада среди студентов, осваивающих инфокоммуникационные технологии</vt:lpstr>
      <vt:lpstr>Подготовка к олимпиаде по английскому языку. «IT-английский для решения проблем» </vt:lpstr>
      <vt:lpstr>Ректор отметил, что среди абитуриентов традиционно высок конкурс на  IT специальности. И Т сфера является одной из самых быстро развивающихся отраслей не только в Кыргызстане, но и во всем мире. Данная тенденция рождает спрос на высоко квалифицированных специалистов в области ИТ. Но текущие созданные условия не позволяют в полной мере осуществить задачи и цели рынка. </vt:lpstr>
      <vt:lpstr>Модераторами олимпиады выступили декан факультета Г.Д.Кабаева и заведующая  кафедрой «Иностранные языки» А.Чокморова. Помощь в организации и проведении мероприятия оказали посольство США в Кыргызстане и частные компании Олимпиада была приурочена к 20-летнему юбилею данного факультета.</vt:lpstr>
      <vt:lpstr>Работа в команде</vt:lpstr>
      <vt:lpstr>По завершении олимпиады 3 студента получили сертификаты-приглашения на 8-месячные курсы английского языка со 100% скидкой, а еще 4 учащихся поощрили сертификатами-приглашениями на 3-месячные курсы по программированию. </vt:lpstr>
      <vt:lpstr>Менторы подготовили студентов, с удовольствием делились опытом, знаниями с студентами. Менторы обратили особое внимание на способность и желание, оказывать консультационную поддержку нашим студентам.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English In Problem Solving</dc:title>
  <dc:creator>user</dc:creator>
  <cp:lastModifiedBy>Администратор</cp:lastModifiedBy>
  <cp:revision>17</cp:revision>
  <dcterms:created xsi:type="dcterms:W3CDTF">2020-06-16T07:22:00Z</dcterms:created>
  <dcterms:modified xsi:type="dcterms:W3CDTF">2020-11-10T11:06:12Z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1049-11.2.0.9739</vt:lpwstr>
  </property>
</Properties>
</file>