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5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C6201-9CB7-4131-9D2E-4F0BA3393B16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FF94-609A-44C9-9617-EF7624457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829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C6201-9CB7-4131-9D2E-4F0BA3393B16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FF94-609A-44C9-9617-EF7624457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982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C6201-9CB7-4131-9D2E-4F0BA3393B16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FF94-609A-44C9-9617-EF7624457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036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C6201-9CB7-4131-9D2E-4F0BA3393B16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FF94-609A-44C9-9617-EF7624457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791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C6201-9CB7-4131-9D2E-4F0BA3393B16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FF94-609A-44C9-9617-EF7624457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318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C6201-9CB7-4131-9D2E-4F0BA3393B16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FF94-609A-44C9-9617-EF7624457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205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C6201-9CB7-4131-9D2E-4F0BA3393B16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FF94-609A-44C9-9617-EF7624457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453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C6201-9CB7-4131-9D2E-4F0BA3393B16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FF94-609A-44C9-9617-EF7624457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389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C6201-9CB7-4131-9D2E-4F0BA3393B16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FF94-609A-44C9-9617-EF7624457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299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C6201-9CB7-4131-9D2E-4F0BA3393B16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FF94-609A-44C9-9617-EF7624457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63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C6201-9CB7-4131-9D2E-4F0BA3393B16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FF94-609A-44C9-9617-EF7624457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725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C6201-9CB7-4131-9D2E-4F0BA3393B16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7FF94-609A-44C9-9617-EF7624457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50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ru-RU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47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7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Консервалоо</a:t>
            </a:r>
            <a:r>
              <a:rPr lang="ru-RU" sz="47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7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технологиясы</a:t>
            </a:r>
            <a:r>
              <a:rPr lang="ru-RU" sz="47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47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кафедрасынын</a:t>
            </a:r>
            <a:r>
              <a:rPr lang="ru-RU" sz="47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7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улук</a:t>
            </a:r>
            <a:r>
              <a:rPr lang="ru-RU" sz="47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7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окутуучусу</a:t>
            </a:r>
            <a:r>
              <a:rPr lang="ru-RU" sz="47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47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Н.Б. </a:t>
            </a:r>
            <a:r>
              <a:rPr lang="ru-RU" sz="47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Алымкулованын</a:t>
            </a:r>
            <a:r>
              <a:rPr lang="ru-RU" sz="47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7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</a:t>
            </a:r>
            <a:r>
              <a:rPr lang="ru-RU" sz="47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7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сапары</a:t>
            </a:r>
            <a:r>
              <a:rPr lang="ru-RU" sz="47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</a:t>
            </a:r>
            <a:r>
              <a:rPr lang="ky-KG" sz="47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ru-RU" sz="47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ky-KG" sz="47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</a:t>
            </a:r>
            <a:r>
              <a:rPr lang="ru-RU" sz="47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</a:t>
            </a:r>
            <a:r>
              <a:rPr lang="ky-KG" sz="47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ru-RU" sz="47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endParaRPr lang="ru-RU" sz="47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71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ОТЧЕТУ</a:t>
            </a:r>
          </a:p>
          <a:p>
            <a:pPr marL="0" indent="0" algn="ctr">
              <a:buNone/>
            </a:pPr>
            <a:endParaRPr lang="ru-RU" sz="4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3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Бишкек-2021</a:t>
            </a:r>
            <a:endParaRPr lang="ru-RU" sz="33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243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Ат-Башы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айылы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К.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Мамбеталиев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атындагы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орто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мектеби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Окуучуларынын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саны - 75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Admi\Downloads\WhatsApp Image 2021-03-13 at 15.55.1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276872"/>
            <a:ext cx="429994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082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Admi\Downloads\WhatsApp Image 2021-03-13 at 15.56.2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424847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\Downloads\WhatsApp Image 2021-03-13 at 15.59.2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2656"/>
            <a:ext cx="4327004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269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Ат-Башы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айылынын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Карыбек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уулу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Акматаалы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атындагы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орто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мектеби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Окуучуларынын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саны -28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Admi\Downloads\WhatsApp Image 2021-03-13 at 16.02.4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87572"/>
            <a:ext cx="439248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dmi\Downloads\WhatsApp Image 2021-03-13 at 16.05.5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87572"/>
            <a:ext cx="4300261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661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Ача-Кайынды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айылынын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Ой-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Терскен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орто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мектеби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Окуучуларынын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саны - 22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Admi\Downloads\WhatsApp Image 2021-03-13 at 16.27.1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4"/>
            <a:ext cx="741682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373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Терек-</a:t>
            </a:r>
            <a:r>
              <a:rPr lang="ru-RU" b="1" dirty="0" err="1" smtClean="0">
                <a:solidFill>
                  <a:schemeClr val="tx2"/>
                </a:solidFill>
              </a:rPr>
              <a:t>Суу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айылынын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Советтер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союзунун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баатыры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Анварбек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Чортеков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атындагы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орто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мектеби</a:t>
            </a:r>
            <a:r>
              <a:rPr lang="ru-RU" b="1" dirty="0" smtClean="0">
                <a:solidFill>
                  <a:schemeClr val="tx2"/>
                </a:solidFill>
              </a:rPr>
              <a:t/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err="1" smtClean="0">
                <a:solidFill>
                  <a:schemeClr val="tx2"/>
                </a:solidFill>
              </a:rPr>
              <a:t>Окуучуларынын</a:t>
            </a:r>
            <a:r>
              <a:rPr lang="ru-RU" b="1" dirty="0" smtClean="0">
                <a:solidFill>
                  <a:schemeClr val="tx2"/>
                </a:solidFill>
              </a:rPr>
              <a:t> саны -21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11268" name="Picture 4" descr="C:\Users\Admi\Downloads\WhatsApp Image 2021-03-13 at 16.48.0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80928"/>
            <a:ext cx="6984776" cy="378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165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Admi\Downloads\WhatsApp Image 2021-03-13 at 16.36.3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4248472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Admi\Downloads\WhatsApp Image 2021-03-13 at 16.36.5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20688"/>
            <a:ext cx="4427984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617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Жаны-Куч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айылынын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Жолдубай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Кайыпов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атындагы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орто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мектеби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Окуучуларынын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саны -16</a:t>
            </a:r>
          </a:p>
          <a:p>
            <a:pPr algn="ctr"/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13314" name="Picture 2" descr="C:\Users\Admi\Downloads\WhatsApp Image 2021-03-13 at 16.55.1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20888"/>
            <a:ext cx="634568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095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\Downloads\WhatsApp Image 2021-03-13 at 16.55.15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7" y="729501"/>
            <a:ext cx="4536504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Admi\Downloads\WhatsApp Image 2021-03-13 at 16.55.15 (2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10564"/>
            <a:ext cx="4355976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117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Кара-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Суу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айылынын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Карыбек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Карпеков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атындагы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орто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мектеби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Окуучу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ларынын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саны – 56</a:t>
            </a:r>
          </a:p>
          <a:p>
            <a:pPr marL="0" indent="0" algn="ctr">
              <a:buNone/>
            </a:pP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C:\Users\Admi\Downloads\WhatsApp Image 2021-03-13 at 17.05.0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48880"/>
            <a:ext cx="676875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43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\Downloads\WhatsApp Image 2021-03-13 at 17.05.0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468052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Admi\Downloads\WhatsApp Image 2021-03-13 at 17.05.02 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6672"/>
            <a:ext cx="428396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534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958011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март 2021-жылдын  №К-04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буйругунун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негизинде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Орто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мектептердин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</a:t>
            </a:r>
            <a:r>
              <a:rPr lang="ky-KG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ky-KG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ky-KG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үү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ky-KG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ky-KG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ky-KG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ky-KG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кесипке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багытоо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иштерин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</a:t>
            </a:r>
            <a:r>
              <a:rPr lang="ky-KG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үр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ky-KG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ky-KG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үү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ЖРТ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кеӊеш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</a:t>
            </a:r>
            <a:r>
              <a:rPr lang="ky-KG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үү ү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ky-KG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Ат-Башы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районунун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</a:t>
            </a:r>
            <a:r>
              <a:rPr lang="ky-KG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ky-KG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</a:t>
            </a:r>
            <a:r>
              <a:rPr lang="ky-KG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ky-KG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айылдарында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Ат-Башы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Ак-Муз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Бирлик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Ак-</a:t>
            </a:r>
            <a:r>
              <a:rPr lang="ru-RU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оюн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Терек-</a:t>
            </a:r>
            <a:r>
              <a:rPr lang="ru-RU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уу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Кара-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Суу</a:t>
            </a:r>
            <a:endPara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Жаны-Куч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жылдын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мартынан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мартка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чейин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сапарында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болдум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508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y-KG" b="1" dirty="0" smtClean="0">
                <a:solidFill>
                  <a:schemeClr val="tx2"/>
                </a:solidFill>
              </a:rPr>
              <a:t>Мектеп окуучулары менен жолугушууда: 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ky-KG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ЖРТнын стандарттык тапшырмалары таркатылып, ал тапшырмалардын чечимдери түшүндүрмө жана окшоштуктары менен орто мектеп окуучулары менен бирдикте каралды;</a:t>
            </a:r>
          </a:p>
          <a:p>
            <a:pPr marL="514350" indent="-514350">
              <a:buAutoNum type="arabicPeriod"/>
            </a:pPr>
            <a:r>
              <a:rPr lang="ky-KG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ЖОЖдорго кабыл алуу тартиби боюнча консультациялар өткөрүлдү; </a:t>
            </a:r>
          </a:p>
          <a:p>
            <a:pPr marL="0" indent="0" algn="just">
              <a:buNone/>
            </a:pPr>
            <a:r>
              <a:rPr lang="ky-KG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ЖРТ боюнча кошумча тест тапшыруунун маанилүүлүгү жөнүндө маалымат берилди;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100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91264" cy="57606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ky-KG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И.Раззаков атындагы КМТУда билим берүүнүн багыттары жана профилдери жөнүндө маалыматтар айтылды.</a:t>
            </a:r>
          </a:p>
          <a:p>
            <a:pPr marL="0" indent="0">
              <a:buNone/>
            </a:pPr>
            <a:r>
              <a:rPr lang="ky-KG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И.</a:t>
            </a:r>
            <a:r>
              <a:rPr lang="ky-KG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Раззаков </a:t>
            </a:r>
            <a:r>
              <a:rPr lang="ky-KG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атындагы КМТУга арналган видеотасма көрсөт</a:t>
            </a:r>
            <a:r>
              <a:rPr lang="ky-KG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үлдү</a:t>
            </a:r>
            <a:r>
              <a:rPr lang="ky-KG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университет жөнүндө маалымат, сайт жана абитуриенттерди кабыл алуу эрежелери жөнүндө маалымат берилди. </a:t>
            </a:r>
          </a:p>
          <a:p>
            <a:pPr marL="0" indent="0">
              <a:buNone/>
            </a:pPr>
            <a:r>
              <a:rPr lang="ky-KG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ky-KG" sz="3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</a:t>
            </a:r>
            <a:r>
              <a:rPr lang="ky-KG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гүт материалдары (буклеттер) таратылып, </a:t>
            </a:r>
            <a:r>
              <a:rPr lang="ky-KG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И.Раззаков атындагы КМТУда </a:t>
            </a:r>
            <a:r>
              <a:rPr lang="ky-KG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y-KG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өтүлүүчү </a:t>
            </a:r>
            <a:r>
              <a:rPr lang="ky-KG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Ачык эшик күнүнө чакырылды.</a:t>
            </a:r>
          </a:p>
          <a:p>
            <a:pPr marL="0" indent="0">
              <a:buNone/>
            </a:pPr>
            <a:r>
              <a:rPr lang="ky-KG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Ошондой эле окуучулар жана алардын ата-энелери үчүн маалымат тактасына </a:t>
            </a:r>
            <a:r>
              <a:rPr lang="ky-KG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И.Раззаков атындагы </a:t>
            </a:r>
            <a:r>
              <a:rPr lang="ky-KG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КМТУнун буклети жайгаштырылды</a:t>
            </a:r>
            <a:r>
              <a:rPr lang="ky-KG" b="1" dirty="0" smtClean="0">
                <a:solidFill>
                  <a:schemeClr val="tx2"/>
                </a:solidFill>
              </a:rPr>
              <a:t>.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35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ky-KG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Окуучулардын көпчүлүгү техникалык билим алууга, ар кандай кесиптер жөнүндө маалымат алышты жана кесипкөйлүктүн андан ары өсүшүнүн келечегине кызыгышты.</a:t>
            </a:r>
          </a:p>
          <a:p>
            <a:pPr marL="0" indent="0">
              <a:buNone/>
            </a:pPr>
            <a:r>
              <a:rPr lang="ky-KG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Балдар көптөгөн кесиптерге кызыгышты, айрымдары профилдерди үйрөтүү жөнүндө көп маалымат алышты.</a:t>
            </a:r>
          </a:p>
          <a:p>
            <a:pPr marL="0" indent="0">
              <a:buNone/>
            </a:pPr>
            <a:r>
              <a:rPr lang="ky-KG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Окучуулар </a:t>
            </a:r>
            <a:r>
              <a:rPr lang="ky-KG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И.Раззаков атындагы </a:t>
            </a:r>
            <a:r>
              <a:rPr lang="ky-KG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КМТУнун ишмердүүлүгү, жеңилдетилген билим берүү, студенттердин жашоосу жана кампустардын жайгашуусу жөнүндө </a:t>
            </a:r>
            <a:r>
              <a:rPr lang="ky-KG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суроолорду беришти.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122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ky-KG" sz="6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ru-RU" sz="6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ӊ</a:t>
            </a:r>
            <a:r>
              <a:rPr lang="ky-KG" sz="6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 бурганы</a:t>
            </a:r>
            <a:r>
              <a:rPr lang="ru-RU" sz="6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ӊ</a:t>
            </a:r>
            <a:r>
              <a:rPr lang="ru-RU" sz="66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ыздар</a:t>
            </a:r>
            <a:r>
              <a:rPr lang="ru-RU" sz="6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ky-KG" sz="6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үчүн ырахмат!!!!</a:t>
            </a:r>
            <a:endParaRPr lang="ru-RU" sz="66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6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336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532859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ky-KG" sz="4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Кесипке багыттоо ишинин негизги милдеттери:</a:t>
            </a:r>
          </a:p>
          <a:p>
            <a:pPr marL="0" indent="0">
              <a:buNone/>
            </a:pPr>
            <a:r>
              <a:rPr lang="ky-KG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Бүткүл республикалык тестке даярдануу учурунда орто мектептердин бүтүрүүчүлөрүнө негизги жана кошумча (математика жана физика) тесттин типтүү маселелерин жана мисалдарын чечүү жолу менен консультация өткөрүү</a:t>
            </a:r>
            <a:r>
              <a:rPr lang="ky-KG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ky-KG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y-KG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ky-KG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Орто </a:t>
            </a:r>
            <a:r>
              <a:rPr lang="ky-KG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мектептердин бүтүрүүчүлөрүнө кесиптик өзүн-өзү аныктоо маселелеринде жардам көрсөтүү; </a:t>
            </a:r>
            <a:endParaRPr lang="ky-KG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y-KG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ky-KG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y-KG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Техникалык </a:t>
            </a:r>
            <a:r>
              <a:rPr lang="ky-KG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кесиптердин эмгек рыногундагы маанилүүлүгүн жана зарылдыгын эске алуу менен </a:t>
            </a:r>
            <a:r>
              <a:rPr lang="ky-KG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 карандысыз </a:t>
            </a:r>
            <a:r>
              <a:rPr lang="ky-KG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 маалыматтуу тандоосун калыптандырууга көмөктөшүү.</a:t>
            </a:r>
          </a:p>
          <a:p>
            <a:pPr marL="514350" indent="-514350" algn="just">
              <a:buFont typeface="+mj-lt"/>
              <a:buAutoNum type="arabicPeriod"/>
            </a:pP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686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АК-МУЗ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айылынын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Жакыпбек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улуу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Боогачы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атындагы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орто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мектеби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Окуучуларынын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саны </a:t>
            </a:r>
            <a:r>
              <a:rPr lang="ru-RU" b="1" dirty="0" smtClean="0">
                <a:solidFill>
                  <a:schemeClr val="tx2"/>
                </a:solidFill>
              </a:rPr>
              <a:t>-22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Admi\Downloads\WhatsApp Image 2021-03-13 at 14.56.0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08920"/>
            <a:ext cx="386789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41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\Downloads\WhatsApp Image 2021-03-13 at 14.54.1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6" y="332656"/>
            <a:ext cx="4398137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\Downloads\WhatsApp Image 2021-03-13 at 14.54.10 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2656"/>
            <a:ext cx="4499992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519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\Downloads\WhatsApp Image 2021-03-13 at 14.54.10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446449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blob:https://web.whatsapp.com/56259e9e-0458-4a4f-aa99-39622660618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blob:https://web.whatsapp.com/56259e9e-0458-4a4f-aa99-39622660618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 descr="C:\Users\Admi\Downloads\WhatsApp Image 2021-03-13 at 14.54.10 (2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4664"/>
            <a:ext cx="420739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266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Ак-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Моюн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айылынын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Апыш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Койчуманов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атындагы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орто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мектеби</a:t>
            </a:r>
            <a:r>
              <a:rPr lang="ru-RU" b="1" dirty="0" smtClean="0">
                <a:solidFill>
                  <a:schemeClr val="tx2"/>
                </a:solidFill>
              </a:rPr>
              <a:t/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Окуучуларынын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саны - 24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Admi\Downloads\WhatsApp Image 2021-03-13 at 15.13.3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20888"/>
            <a:ext cx="417646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719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\Downloads\WhatsApp Image 2021-03-13 at 15.13.3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7" y="617538"/>
            <a:ext cx="4464496" cy="533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blob:https://web.whatsapp.com/2f9f2878-7295-46c1-ba0c-e97f2ae04a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blob:https://web.whatsapp.com/2f9f2878-7295-46c1-ba0c-e97f2ae04ae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blob:https://web.whatsapp.com/2f9f2878-7295-46c1-ba0c-e97f2ae04ae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blob:https://web.whatsapp.com/2f9f2878-7295-46c1-ba0c-e97f2ae04aed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1" name="Picture 11" descr="C:\Users\Admi\Downloads\WhatsApp Image 2021-03-13 at 15.13.34 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17538"/>
            <a:ext cx="4211960" cy="533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45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00043"/>
            <a:ext cx="8229600" cy="22182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Бирлик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айылынын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Самудин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Мурзакматов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атындагы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орто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мектеби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Окуучуларынын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саны -25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Admi\Downloads\WhatsApp Image 2021-03-13 at 15.27.0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897"/>
            <a:ext cx="4683968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\Downloads\WhatsApp Image 2021-03-13 at 15.29.59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92896"/>
            <a:ext cx="4200910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9572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386</Words>
  <Application>Microsoft Office PowerPoint</Application>
  <PresentationFormat>Экран (4:3)</PresentationFormat>
  <Paragraphs>48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  АК-МУЗ айылынын Жакыпбек улуу Боогачы атындагы орто мектеби Окуучуларынын саны -22</vt:lpstr>
      <vt:lpstr>Презентация PowerPoint</vt:lpstr>
      <vt:lpstr>Презентация PowerPoint</vt:lpstr>
      <vt:lpstr> Ак-Моюн айылынын Апыш Койчуманов атындагы орто мектеби Окуучуларынын саны - 24</vt:lpstr>
      <vt:lpstr>Презентация PowerPoint</vt:lpstr>
      <vt:lpstr>Бирлик айылынын Самудин Мурзакматов  атындагы орто мектеби Окуучуларынын саны -25</vt:lpstr>
      <vt:lpstr> Ат-Башы айылы К. Мамбеталиев атындагы орто мектеби Окуучуларынын   саны - 75</vt:lpstr>
      <vt:lpstr>Презентация PowerPoint</vt:lpstr>
      <vt:lpstr> Ат-Башы айылынын Карыбек уулу Акматаалы атындагы орто мектеби Окуучуларынын саны -28</vt:lpstr>
      <vt:lpstr>Ача-Кайынды айылынын  Ой-Терскен орто мектеби</vt:lpstr>
      <vt:lpstr>Терек-Суу айылынын Советтер союзунун баатыры Анварбек Чортеков атындагы орто мектеби Окуучуларынын саны -21</vt:lpstr>
      <vt:lpstr>Презентация PowerPoint</vt:lpstr>
      <vt:lpstr>Жаны-Куч айылынын Жолдубай Кайыпов атындагы орто мектеби</vt:lpstr>
      <vt:lpstr>Презентация PowerPoint</vt:lpstr>
      <vt:lpstr>Кара-Суу айылынын Карыбек Карпеков атындагы орто мектеби</vt:lpstr>
      <vt:lpstr>Презентация PowerPoint</vt:lpstr>
      <vt:lpstr>Мектеп окуучулары менен жолугушууда: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</dc:creator>
  <cp:lastModifiedBy>Admi</cp:lastModifiedBy>
  <cp:revision>22</cp:revision>
  <dcterms:created xsi:type="dcterms:W3CDTF">2021-03-13T07:34:49Z</dcterms:created>
  <dcterms:modified xsi:type="dcterms:W3CDTF">2021-03-13T14:44:32Z</dcterms:modified>
</cp:coreProperties>
</file>