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4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50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15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77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15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69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8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8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7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7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8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1584-FED8-4865-AB6E-D62E6493C2D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72F7-2375-4918-BC1C-8915749CB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5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“Консервалоо технологиясы”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кафедрасынын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СПП(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)-1-2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бунун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куратору 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y-KG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Алымкулова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y-K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20да 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ПП(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)-1-2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тобун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каршы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темасында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куратордук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лд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75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algn="just"/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Президентинин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2022-жылдын 23-декабрындагы ПЖ № 404 “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уюштуруу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өткөрүү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мыйзамсыз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ишке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бөгөт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коюу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чаралар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жөнүндө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Жарлыгын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талкуулоо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максатында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уюштурулду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болгон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карандылык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социалдык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кесиптик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кудуретсиздикке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патологиялык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карандылык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Учурда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болгон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карандылык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түшүнүгү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компьютердик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автоматтары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сегментинин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эсебинен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кеңейди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Балдар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окуудан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өксүп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чоң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кишилер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оюндарынан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үй-мүлкүн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алдырып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соолугунан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ажыроодо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өмүрүнөн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ажырагандар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бар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экени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айтылууда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жабуу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маселени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чечүүгө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мүмкүн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пикирлер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	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менен биргеликте талкууланган  тема ө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кызыктуу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болду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623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35" y="837126"/>
            <a:ext cx="4954522" cy="4765184"/>
          </a:xfrm>
        </p:spPr>
      </p:pic>
      <p:pic>
        <p:nvPicPr>
          <p:cNvPr id="3" name="Объект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955" y="837126"/>
            <a:ext cx="4546242" cy="476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4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154" y="187537"/>
            <a:ext cx="5589432" cy="327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738" y="187537"/>
            <a:ext cx="5653825" cy="3276880"/>
          </a:xfrm>
          <a:prstGeom prst="rect">
            <a:avLst/>
          </a:prstGeom>
        </p:spPr>
      </p:pic>
      <p:pic>
        <p:nvPicPr>
          <p:cNvPr id="4" name="Объект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65" y="3593207"/>
            <a:ext cx="7289442" cy="305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4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1" y="821073"/>
            <a:ext cx="5801784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62" y="821072"/>
            <a:ext cx="5280338" cy="43513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85533" y="6142080"/>
            <a:ext cx="567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 каф. башчысы                 Д.А.Коджегулова  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6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y-KG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y-KG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y-K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КӨҢҮЛ БУРГАНЫҢЫЗДАРГА РАХМАТ!!!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020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173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“Консервалоо технологиясы” кафедрасынын СПП(б)-1-22  тобунун  куратору Н.Б. Алымкулованын ОТЧЕТу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“Консервалоо технологиясы” кафедрасынын СПП(б)-1-22  тобунун  куратору Н.Б. Алымкулованын ОТЧЕТу</dc:title>
  <dc:creator>приёмка</dc:creator>
  <cp:lastModifiedBy>приёмка</cp:lastModifiedBy>
  <cp:revision>4</cp:revision>
  <dcterms:created xsi:type="dcterms:W3CDTF">2023-01-31T08:47:07Z</dcterms:created>
  <dcterms:modified xsi:type="dcterms:W3CDTF">2023-04-12T06:13:29Z</dcterms:modified>
</cp:coreProperties>
</file>