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6225-40D2-4A2E-9FC1-32B8D3046C8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D0DD-8460-4561-81D4-6F04F4878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8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6225-40D2-4A2E-9FC1-32B8D3046C8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D0DD-8460-4561-81D4-6F04F4878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86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6225-40D2-4A2E-9FC1-32B8D3046C8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D0DD-8460-4561-81D4-6F04F4878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88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6225-40D2-4A2E-9FC1-32B8D3046C8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D0DD-8460-4561-81D4-6F04F4878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80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6225-40D2-4A2E-9FC1-32B8D3046C8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D0DD-8460-4561-81D4-6F04F4878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7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6225-40D2-4A2E-9FC1-32B8D3046C8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D0DD-8460-4561-81D4-6F04F4878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53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6225-40D2-4A2E-9FC1-32B8D3046C8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D0DD-8460-4561-81D4-6F04F4878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88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6225-40D2-4A2E-9FC1-32B8D3046C8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D0DD-8460-4561-81D4-6F04F4878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83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6225-40D2-4A2E-9FC1-32B8D3046C8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D0DD-8460-4561-81D4-6F04F4878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93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6225-40D2-4A2E-9FC1-32B8D3046C8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D0DD-8460-4561-81D4-6F04F4878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2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86225-40D2-4A2E-9FC1-32B8D3046C8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0D0DD-8460-4561-81D4-6F04F4878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70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86225-40D2-4A2E-9FC1-32B8D3046C83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0D0DD-8460-4561-81D4-6F04F4878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1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65915"/>
            <a:ext cx="9144000" cy="32325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Куратордук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саат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СПИДге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каршыбыз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6180" y="403945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ky-K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“Консервалоо технологиясы”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кафедрасынын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СПП(</a:t>
            </a:r>
            <a:r>
              <a:rPr lang="ky-K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)-1-2</a:t>
            </a:r>
            <a:r>
              <a:rPr lang="ky-K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ky-K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бунун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куратору </a:t>
            </a:r>
            <a:r>
              <a:rPr lang="ky-K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y-K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y-K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Алымкулова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ОТЧЕТу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474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69" y="1825625"/>
            <a:ext cx="6356723" cy="4351338"/>
          </a:xfrm>
        </p:spPr>
      </p:pic>
    </p:spTree>
    <p:extLst>
      <p:ext uri="{BB962C8B-B14F-4D97-AF65-F5344CB8AC3E}">
        <p14:creationId xmlns:p14="http://schemas.microsoft.com/office/powerpoint/2010/main" val="1223279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003247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013673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194693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638412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03" y="1825625"/>
            <a:ext cx="6743089" cy="4351338"/>
          </a:xfrm>
        </p:spPr>
      </p:pic>
    </p:spTree>
    <p:extLst>
      <p:ext uri="{BB962C8B-B14F-4D97-AF65-F5344CB8AC3E}">
        <p14:creationId xmlns:p14="http://schemas.microsoft.com/office/powerpoint/2010/main" val="2527796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743607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829117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ky-KG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y-KG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ky-K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КӨҢҮЛ БУРГАНЫҢЫЗДАРГА </a:t>
            </a:r>
          </a:p>
          <a:p>
            <a:pPr marL="0" indent="0" algn="ctr">
              <a:buNone/>
            </a:pPr>
            <a:r>
              <a:rPr lang="ky-K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РАХМАТ!!!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76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85611"/>
            <a:ext cx="10515600" cy="473942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2022-жылдын 30-ноябрында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Консервалоо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кафедрасынын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илимий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кеңешчиси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Алымкулова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Нуржан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Боскуновна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ССП-1-22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жетектеген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топ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биргеликте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СПИДге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каршыбыз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куратордук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өтүлдү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Бүткүл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дүйнө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жүзү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ВИЧ/СПИД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эпидемиясынын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дүйнөлүк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жайылышын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кантип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токтотуу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керектиги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адамзаттын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жашоосуна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коркунуч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туудурган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глобалдык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эпидемия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жөнүндө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трагедиянын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масштабы, 20-жана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азыр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21-кылымдын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чумасы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адамзаттын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жашоосуна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коркунуч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келтирип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жаткандыгы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жөнүндө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талкуу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болду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ССП-1-22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тайпасынын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Эркинбекова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Кудайбергенова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инфекциядан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коргонуу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кыскача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видеоролик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көрсөтүштү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ССП-1-22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тайпасынын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Мирланова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Алина СПИД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мультимедиялык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презентация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көрсөтүштү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Талкуунун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жүрүшүндө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Бишкекте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Кыргызстанда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ВИЧ-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жуктурган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таралышы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боюнча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пикир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алмашышты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ВИЧ-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инфекциясын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жуктуруп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алуусуна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каршы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чыгышып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өздүк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гигиенаны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жолдорун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сунушташты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Куратордук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сааттын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аягында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азыркы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медицинанын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талабына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ылайык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ВИЧ-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инфекциясынан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коргоо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аткаруу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чечими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кабыл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алынды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8349" y="5948897"/>
            <a:ext cx="5995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y-K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 каф. башчысы                </a:t>
            </a:r>
            <a:r>
              <a:rPr lang="ky-KG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ky-K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Д.А.Коджегулова          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38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924" y="1081825"/>
            <a:ext cx="7907628" cy="4391697"/>
          </a:xfrm>
        </p:spPr>
      </p:pic>
      <p:sp>
        <p:nvSpPr>
          <p:cNvPr id="4" name="AutoShape 2" descr="Биз СПИДге каршыбыз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ВИЧсиз жашоо - Сенин тандоон !!! 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55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194" y="1184856"/>
            <a:ext cx="7753082" cy="4992107"/>
          </a:xfrm>
        </p:spPr>
      </p:pic>
    </p:spTree>
    <p:extLst>
      <p:ext uri="{BB962C8B-B14F-4D97-AF65-F5344CB8AC3E}">
        <p14:creationId xmlns:p14="http://schemas.microsoft.com/office/powerpoint/2010/main" val="3904703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07" y="1326524"/>
            <a:ext cx="7740203" cy="4850439"/>
          </a:xfrm>
        </p:spPr>
      </p:pic>
    </p:spTree>
    <p:extLst>
      <p:ext uri="{BB962C8B-B14F-4D97-AF65-F5344CB8AC3E}">
        <p14:creationId xmlns:p14="http://schemas.microsoft.com/office/powerpoint/2010/main" val="280114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17" y="1300766"/>
            <a:ext cx="6446875" cy="4876197"/>
          </a:xfrm>
        </p:spPr>
      </p:pic>
    </p:spTree>
    <p:extLst>
      <p:ext uri="{BB962C8B-B14F-4D97-AF65-F5344CB8AC3E}">
        <p14:creationId xmlns:p14="http://schemas.microsoft.com/office/powerpoint/2010/main" val="2372681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7" y="1442434"/>
            <a:ext cx="6678695" cy="4734529"/>
          </a:xfrm>
        </p:spPr>
      </p:pic>
    </p:spTree>
    <p:extLst>
      <p:ext uri="{BB962C8B-B14F-4D97-AF65-F5344CB8AC3E}">
        <p14:creationId xmlns:p14="http://schemas.microsoft.com/office/powerpoint/2010/main" val="1694464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85" y="1081825"/>
            <a:ext cx="8718997" cy="5095138"/>
          </a:xfrm>
        </p:spPr>
      </p:pic>
    </p:spTree>
    <p:extLst>
      <p:ext uri="{BB962C8B-B14F-4D97-AF65-F5344CB8AC3E}">
        <p14:creationId xmlns:p14="http://schemas.microsoft.com/office/powerpoint/2010/main" val="2780427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5974932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169</Words>
  <Application>Microsoft Office PowerPoint</Application>
  <PresentationFormat>Широкоэкранный</PresentationFormat>
  <Paragraphs>11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          Куратордук саат Тема: «Биз  СПИДге каршыбыз»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Кураторский час на тему: «Мы против СПИДа» </dc:title>
  <dc:creator>приёмка</dc:creator>
  <cp:lastModifiedBy>приёмка</cp:lastModifiedBy>
  <cp:revision>9</cp:revision>
  <dcterms:created xsi:type="dcterms:W3CDTF">2022-12-08T03:24:05Z</dcterms:created>
  <dcterms:modified xsi:type="dcterms:W3CDTF">2023-04-12T06:30:22Z</dcterms:modified>
</cp:coreProperties>
</file>