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57" r:id="rId4"/>
    <p:sldId id="258" r:id="rId5"/>
    <p:sldId id="260" r:id="rId6"/>
    <p:sldId id="261" r:id="rId7"/>
    <p:sldId id="263" r:id="rId8"/>
    <p:sldId id="264" r:id="rId9"/>
    <p:sldId id="266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485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95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13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18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78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05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59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93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70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03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28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C9837-C8C5-4AD3-B630-6D9E4173525F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68BE3-7744-4EDF-9121-644173FD9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22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Структура научного знания</a:t>
            </a:r>
            <a:r>
              <a:rPr lang="ru-RU" b="1" dirty="0"/>
              <a:t>. </a:t>
            </a:r>
            <a:r>
              <a:rPr lang="ru-RU" dirty="0"/>
              <a:t>Идеалы и нормы в науке.</a:t>
            </a:r>
          </a:p>
        </p:txBody>
      </p:sp>
    </p:spTree>
    <p:extLst>
      <p:ext uri="{BB962C8B-B14F-4D97-AF65-F5344CB8AC3E}">
        <p14:creationId xmlns:p14="http://schemas.microsoft.com/office/powerpoint/2010/main" val="3125018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disshelp.ru/blog/wp-content/uploads/2019/08/1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403" y="592138"/>
            <a:ext cx="9311425" cy="558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911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5. </a:t>
            </a:r>
            <a:r>
              <a:rPr lang="ru-RU" dirty="0"/>
              <a:t>Н</a:t>
            </a:r>
            <a:r>
              <a:rPr lang="ru-RU" dirty="0" smtClean="0"/>
              <a:t>аучный язык.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ЯЗЫК НАУКИ</a:t>
            </a:r>
            <a:r>
              <a:rPr lang="ru-RU" dirty="0"/>
              <a:t> – сложное, внутренне дифференцированное многослойное образование, строение и функционирование которого определяется задачами формирования, трансляции и развития научного знания. Язык науки – не просто форма, в которой выражается некоторое внешнее по отношению к ней содержание научного знания, а именно способ возникновения и бытия научного знания как определенной реальности. Возникновение и совершенствование науки как особого типа познания мира находит свое воплощение в генезисе и развитии языка науки.</a:t>
            </a:r>
          </a:p>
        </p:txBody>
      </p:sp>
    </p:spTree>
    <p:extLst>
      <p:ext uri="{BB962C8B-B14F-4D97-AF65-F5344CB8AC3E}">
        <p14:creationId xmlns:p14="http://schemas.microsoft.com/office/powerpoint/2010/main" val="510751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thepresentation.ru/img/tmb/2/177278/ff7686a2f593bcfd639588f0605b3a9e-800x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87" y="720725"/>
            <a:ext cx="9272789" cy="545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890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r>
              <a:rPr lang="ru-RU" dirty="0"/>
              <a:t>Язык науки стремится к </a:t>
            </a:r>
            <a:r>
              <a:rPr lang="ru-RU" b="1" i="1" dirty="0"/>
              <a:t>точности</a:t>
            </a:r>
            <a:r>
              <a:rPr lang="ru-RU" dirty="0"/>
              <a:t> и </a:t>
            </a:r>
            <a:r>
              <a:rPr lang="ru-RU" b="1" i="1" dirty="0"/>
              <a:t>однозначности выражений</a:t>
            </a:r>
            <a:r>
              <a:rPr lang="ru-RU" dirty="0"/>
              <a:t>. Язык науки позволяет и </a:t>
            </a:r>
            <a:r>
              <a:rPr lang="ru-RU" b="1" i="1" dirty="0"/>
              <a:t>требует избегать</a:t>
            </a:r>
            <a:r>
              <a:rPr lang="ru-RU" dirty="0"/>
              <a:t> таких </a:t>
            </a:r>
            <a:r>
              <a:rPr lang="ru-RU" b="1" i="1" dirty="0"/>
              <a:t>недостатков естественного языка</a:t>
            </a:r>
            <a:r>
              <a:rPr lang="ru-RU" dirty="0"/>
              <a:t>, как многозначность слов, расплывчатость и неопределённость их </a:t>
            </a:r>
            <a:r>
              <a:rPr lang="ru-RU" dirty="0" smtClean="0"/>
              <a:t>содержания</a:t>
            </a:r>
            <a:r>
              <a:rPr lang="ru-RU" dirty="0"/>
              <a:t>, двусмысленность выражений и т. п</a:t>
            </a:r>
            <a:r>
              <a:rPr lang="ru-RU" dirty="0" smtClean="0"/>
              <a:t>.</a:t>
            </a:r>
          </a:p>
          <a:p>
            <a:r>
              <a:rPr lang="ru-RU" dirty="0"/>
              <a:t>Основными чертами научного стиля являются </a:t>
            </a:r>
            <a:r>
              <a:rPr lang="ru-RU" b="1" i="1" dirty="0"/>
              <a:t>точность, абстрактность, логичность и объективность изложения.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109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Классификация наук</a:t>
            </a:r>
          </a:p>
          <a:p>
            <a:r>
              <a:rPr lang="ru-RU" dirty="0" smtClean="0"/>
              <a:t>Уровни научного знания</a:t>
            </a:r>
          </a:p>
          <a:p>
            <a:r>
              <a:rPr lang="ru-RU" dirty="0" smtClean="0"/>
              <a:t>Структурная организация науки</a:t>
            </a:r>
          </a:p>
          <a:p>
            <a:r>
              <a:rPr lang="ru-RU" dirty="0" smtClean="0"/>
              <a:t>Методы научного знания</a:t>
            </a:r>
          </a:p>
          <a:p>
            <a:r>
              <a:rPr lang="ru-RU" dirty="0" smtClean="0"/>
              <a:t>Научный язык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35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skazka-arkhyz.ru/wp-content/uploads/2/f/b/2fbf41aafb4c22e028bd20e466eaba94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859" y="682625"/>
            <a:ext cx="9092485" cy="549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93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s://cf.ppt-online.org/files/slide/e/e0LOJlpjTGa9mvfS8YCtoDVFhMQxgAWXEK7Is4/slide-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855" y="1095280"/>
            <a:ext cx="9569003" cy="468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23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xn--b1adcclonnbcbgxhh1f1e.xn--p1ai/800/600/https/ds03.infourok.ru/uploads/ex/02aa/00061d29-48dc7f80/img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65" y="708025"/>
            <a:ext cx="10212946" cy="546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91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cf.ppt-online.org/files/slide/l/Lnr371UMFtVKaWeYm89coEuCgAQ26wDJPhRb5f/slide-2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87" y="1091978"/>
            <a:ext cx="9298547" cy="467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52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 2.</a:t>
            </a:r>
            <a:br>
              <a:rPr lang="ru-RU" dirty="0" smtClean="0"/>
            </a:br>
            <a:r>
              <a:rPr lang="ru-RU" dirty="0" smtClean="0"/>
              <a:t>Уровни научного знания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Уровни научного познания</a:t>
            </a:r>
          </a:p>
          <a:p>
            <a:r>
              <a:rPr lang="ru-RU" dirty="0"/>
              <a:t>В процессе научного познания обычно выделяют два уровня: эмпирический и теоретический.</a:t>
            </a:r>
          </a:p>
          <a:p>
            <a:r>
              <a:rPr lang="ru-RU" b="1" dirty="0"/>
              <a:t>Эмпирический</a:t>
            </a:r>
            <a:r>
              <a:rPr lang="ru-RU" dirty="0"/>
              <a:t> </a:t>
            </a:r>
            <a:r>
              <a:rPr lang="ru-RU" b="1" dirty="0"/>
              <a:t>(опытный, чувственный) уровень</a:t>
            </a:r>
            <a:r>
              <a:rPr lang="ru-RU" dirty="0"/>
              <a:t> научного познания обеспечивает выявление объективных фактов, в которых обнаруживаются скрытые, внутренние связи и отношения между предметами и явлениями окружающего мира. Главная задача познающего субъекта на эмпирическом уровне познания — верное описание явлений и процессов. Научный факт — продукт эмпирического познания. К методам эмпирического научного познания относятся научное наблюдение, эксперимент (лабораторные опыты, производственные испытания).</a:t>
            </a:r>
          </a:p>
          <a:p>
            <a:r>
              <a:rPr lang="ru-RU" b="1" dirty="0"/>
              <a:t>Теоретический (рациональный) уровень</a:t>
            </a:r>
            <a:r>
              <a:rPr lang="ru-RU" dirty="0"/>
              <a:t> — раскрытие внутренних взаимосвязей между явлениями, закономерностей их развития. На этом уровне происходит обобщение полученных эмпирическим путем сведений и их логическое объяснение: создание научных гипотез, законов и теорий. Основные методы этого уровня познания: анализ, синтез, идеализация, абстрагирование, аналогия, индукция и </a:t>
            </a:r>
            <a:r>
              <a:rPr lang="ru-RU" dirty="0" err="1"/>
              <a:t>дедукция.Однако</a:t>
            </a:r>
            <a:r>
              <a:rPr lang="ru-RU" dirty="0"/>
              <a:t> выделение в процессе познания этих двух уровней условно: в практической познавательной деятельности они тесно взаимосвязаны, взаимообусловлены и проникают друг в друга. Научное наблюдение и эксперимент имеют определенную теоретическую нагрузку, а абстрактные понятия и законы опираются на эмпирические данные.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894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2428"/>
            <a:ext cx="10515600" cy="5584535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00B0F0"/>
                </a:solidFill>
              </a:rPr>
              <a:t>Формы научного познания</a:t>
            </a:r>
          </a:p>
          <a:p>
            <a:r>
              <a:rPr lang="ru-RU" dirty="0"/>
              <a:t>Главные формы научного познания: научный факт, эмпирический закон, проблема, гипотеза, теория.</a:t>
            </a:r>
          </a:p>
          <a:p>
            <a:r>
              <a:rPr lang="ru-RU" b="1" dirty="0"/>
              <a:t>Научный факт</a:t>
            </a:r>
            <a:r>
              <a:rPr lang="ru-RU" dirty="0"/>
              <a:t> — это отражение и интерпретация факта реальности в человеческом сознании. Сам по себе факт как фиксация эмпирического знания (описание объекта без попытки его истолкования, разъяснения) не является научным фактом. Особенность научного факта состоит в том, что он может быть подвергнут верификации — проверке, в ходе которой доказывается его истинность. Эмпирический закон — обобщение эмпирических фактов, выявляющее устойчивую связь между явлениями и процессами.</a:t>
            </a:r>
          </a:p>
          <a:p>
            <a:r>
              <a:rPr lang="ru-RU" b="1" dirty="0"/>
              <a:t>Проблема</a:t>
            </a:r>
            <a:r>
              <a:rPr lang="ru-RU" dirty="0"/>
              <a:t> — теоретический или практический вопрос, возникающий в ходе познания и требующий ответа. Научная проблема обычно подразумевает наличие противоречивых позиций в объяснении явлений, объектов и процессов.</a:t>
            </a:r>
          </a:p>
          <a:p>
            <a:r>
              <a:rPr lang="ru-RU" b="1" dirty="0"/>
              <a:t>Гипотеза</a:t>
            </a:r>
            <a:r>
              <a:rPr lang="ru-RU" dirty="0"/>
              <a:t> — научное предположение, объясняющее какое-либо явление и сформулированное на основе ряда фактов. На стадии гипотезы научное объяснение явления носит вероятностный характер и нуждается в доказательстве и практической проверке. В ходе проверки гипотеза может оказаться истиной либо заблуждением.</a:t>
            </a:r>
          </a:p>
          <a:p>
            <a:r>
              <a:rPr lang="ru-RU" b="1" dirty="0"/>
              <a:t>Теория</a:t>
            </a:r>
            <a:r>
              <a:rPr lang="ru-RU" dirty="0"/>
              <a:t> — наиболее полная форма научного знания о предмете, которая возникает в результате проверки гипотезы. Теория представляет собой систему обобщенных положений, идей или принципов, которая дает целостное отображение определенного явления действительности.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440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4. Методы научного познания.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Научному познанию свойственны определенные методы. Метод — средство познания, совокупность определенных правил, приемов и норм деятельности. К основным методам научного познания относятся наблюдение, эксперимент, анализ, синтез, моделирование, аналогия, абстрагирование, формализация, идеализация, математизация, дедукция и индукция, исторический и логический методы</a:t>
            </a:r>
            <a:r>
              <a:rPr lang="ru-RU" dirty="0" smtClean="0"/>
              <a:t>.</a:t>
            </a:r>
            <a:r>
              <a:rPr lang="ru-RU" dirty="0"/>
              <a:t> Все методы могут быть разделены на три группы:</a:t>
            </a:r>
          </a:p>
          <a:p>
            <a:r>
              <a:rPr lang="ru-RU" dirty="0"/>
              <a:t>1)</a:t>
            </a:r>
            <a:r>
              <a:rPr lang="ru-RU" b="1" dirty="0"/>
              <a:t>специальные или научные</a:t>
            </a:r>
            <a:r>
              <a:rPr lang="ru-RU" dirty="0"/>
              <a:t> применимы в рамках отдельных наук и объективной основой выступают научные законы и теории;</a:t>
            </a:r>
          </a:p>
          <a:p>
            <a:r>
              <a:rPr lang="ru-RU" dirty="0"/>
              <a:t>2)</a:t>
            </a:r>
            <a:r>
              <a:rPr lang="ru-RU" b="1" dirty="0"/>
              <a:t>общенаучные методы</a:t>
            </a:r>
            <a:r>
              <a:rPr lang="ru-RU" dirty="0"/>
              <a:t> характеризуют ход познания во всех науках, объективной основой являются общие методологические закономерности научного познания.</a:t>
            </a:r>
          </a:p>
          <a:p>
            <a:r>
              <a:rPr lang="ru-RU" dirty="0"/>
              <a:t>3)</a:t>
            </a:r>
            <a:r>
              <a:rPr lang="ru-RU" b="1" dirty="0"/>
              <a:t>универсальные, всеобщие</a:t>
            </a:r>
            <a:r>
              <a:rPr lang="ru-RU" dirty="0"/>
              <a:t> методы. Они характеризуют человеческое мышление в целом и применимы во всех областях познавательной деятельности с учетом специфик. Объективной основой методов являются общие закономерности понимания мира человека и мышления (философские методы познания)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6474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155</Words>
  <Application>Microsoft Office PowerPoint</Application>
  <PresentationFormat>Широкоэкранный</PresentationFormat>
  <Paragraphs>28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Лекция 3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2. Уровни научного знания </vt:lpstr>
      <vt:lpstr>Презентация PowerPoint</vt:lpstr>
      <vt:lpstr>Вопрос 4. Методы научного познания.</vt:lpstr>
      <vt:lpstr>Презентация PowerPoint</vt:lpstr>
      <vt:lpstr>Вопрос 5. Научный язык.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4</cp:revision>
  <dcterms:created xsi:type="dcterms:W3CDTF">2023-01-10T14:34:10Z</dcterms:created>
  <dcterms:modified xsi:type="dcterms:W3CDTF">2023-01-10T18:58:26Z</dcterms:modified>
</cp:coreProperties>
</file>