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30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3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55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995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49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72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35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10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40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93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9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BF556-97BF-4127-9CFE-B159C6063F1B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960D0-5C89-4417-8EC8-8D8CA0E83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28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opedia.ru/15_133006_karl-popper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Теоретические модели развития научного знания.</a:t>
            </a:r>
          </a:p>
        </p:txBody>
      </p:sp>
    </p:spTree>
    <p:extLst>
      <p:ext uri="{BB962C8B-B14F-4D97-AF65-F5344CB8AC3E}">
        <p14:creationId xmlns:p14="http://schemas.microsoft.com/office/powerpoint/2010/main" val="30584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/>
          <a:lstStyle/>
          <a:p>
            <a:r>
              <a:rPr lang="ru-RU" dirty="0" err="1"/>
              <a:t>Фейерабенд</a:t>
            </a:r>
            <a:r>
              <a:rPr lang="ru-RU" dirty="0"/>
              <a:t> же в качестве профессионального философа позиционировал себя именно внутри научного сообщества, демонстрируя порой немалую научную осведомленность. Он выступал за ограничение любого метода. Ясно, что положение «все дозволено» оказывается не методом, а лозунгом. Метод по определению предлагает некоторые процедуры, например индукцию, дедукцию. Кажется, что </a:t>
            </a:r>
            <a:r>
              <a:rPr lang="ru-RU" dirty="0" err="1"/>
              <a:t>Фейерабенд</a:t>
            </a:r>
            <a:r>
              <a:rPr lang="ru-RU" dirty="0"/>
              <a:t> не предлагает никаких процедур: он, опасаясь обвинения в приверженности к какому- либо методу, стремился не дать повода для этого.</a:t>
            </a:r>
          </a:p>
        </p:txBody>
      </p:sp>
    </p:spTree>
    <p:extLst>
      <p:ext uri="{BB962C8B-B14F-4D97-AF65-F5344CB8AC3E}">
        <p14:creationId xmlns:p14="http://schemas.microsoft.com/office/powerpoint/2010/main" val="111449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2.ppt-online.org/files2/slide/k/KZEJdbuzgY8V27HqAUGsrxoXIWhCNBTjPRwDQy/slide-2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89" y="631065"/>
            <a:ext cx="9916732" cy="526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84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Теория научных парадигм (концепция о перманентной НР)</a:t>
            </a:r>
          </a:p>
          <a:p>
            <a:r>
              <a:rPr lang="ru-RU" dirty="0" smtClean="0"/>
              <a:t>Методология научно-исследовательских программ</a:t>
            </a:r>
          </a:p>
          <a:p>
            <a:r>
              <a:rPr lang="ru-RU" dirty="0" smtClean="0"/>
              <a:t>Теоретическая модель пролиферации научных теорий</a:t>
            </a:r>
          </a:p>
          <a:p>
            <a:r>
              <a:rPr lang="ru-RU" dirty="0" smtClean="0"/>
              <a:t>Концепция личностного знания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70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Парадигма – «совокупность философских, общетеоретических и </a:t>
            </a:r>
            <a:r>
              <a:rPr lang="ru-RU" dirty="0" err="1"/>
              <a:t>метатеоретических</a:t>
            </a:r>
            <a:r>
              <a:rPr lang="ru-RU" dirty="0"/>
              <a:t> оснований науки»</a:t>
            </a:r>
            <a:r>
              <a:rPr lang="ru-RU" baseline="30000" dirty="0"/>
              <a:t>8</a:t>
            </a:r>
            <a:r>
              <a:rPr lang="ru-RU" dirty="0"/>
              <a:t>. Есть несколько определений парадигмы, но обычно все авторы ссылаются на работу Куна «Структура научных революций». </a:t>
            </a:r>
            <a:r>
              <a:rPr lang="ru-RU" b="1" dirty="0"/>
              <a:t>Парадигма, по Куну, – «признанные всеми научные достижения, которые в течение определенного времени дают модель постановки проблем и их решений научному сообществу»</a:t>
            </a:r>
            <a:r>
              <a:rPr lang="ru-RU" dirty="0"/>
              <a:t> (Кун Т. Структура научных революций. – М., 1975. – С. 11).</a:t>
            </a:r>
          </a:p>
        </p:txBody>
      </p:sp>
    </p:spTree>
    <p:extLst>
      <p:ext uri="{BB962C8B-B14F-4D97-AF65-F5344CB8AC3E}">
        <p14:creationId xmlns:p14="http://schemas.microsoft.com/office/powerpoint/2010/main" val="102360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1.slide-share.ru/s_slide/72e644dae92910997ba4a3b6338ba73f/d45a13f9-1dc0-4522-98e0-e0b08a482b04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130" y="798513"/>
            <a:ext cx="9581881" cy="537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53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/>
          <a:lstStyle/>
          <a:p>
            <a:r>
              <a:rPr lang="ru-RU" dirty="0" smtClean="0"/>
              <a:t>Самая же экстравагантная точка зрения на природу и характер научных революций разработана </a:t>
            </a:r>
            <a:r>
              <a:rPr lang="ru-RU" dirty="0" smtClean="0">
                <a:hlinkClick r:id="rId2"/>
              </a:rPr>
              <a:t>К. Поппером</a:t>
            </a:r>
            <a:r>
              <a:rPr lang="ru-RU" dirty="0" smtClean="0"/>
              <a:t>. Ее называют </a:t>
            </a:r>
            <a:r>
              <a:rPr lang="ru-RU" b="1" dirty="0" smtClean="0">
                <a:solidFill>
                  <a:srgbClr val="0070C0"/>
                </a:solidFill>
              </a:rPr>
              <a:t>концепцией перманентной революции. </a:t>
            </a:r>
            <a:r>
              <a:rPr lang="ru-RU" dirty="0" smtClean="0"/>
              <a:t>Как мы помним, в соответствии с </a:t>
            </a:r>
            <a:r>
              <a:rPr lang="ru-RU" dirty="0" err="1" smtClean="0"/>
              <a:t>попперовским</a:t>
            </a:r>
            <a:r>
              <a:rPr lang="ru-RU" dirty="0" smtClean="0"/>
              <a:t> принципом фальсификации только та теория может считаться научной, которая в принципе опровержима. При этом опровержимость, так сказать, потенциальная рано или поздно превращается в актуальную, т.е. теория на самом деле терпит неудачу. Это-то и есть, по К. Попперу, самое интересное в науке — ведь в результате крушения теории возникают новые проблемы. А движение от одних проблем к другим и составляет, по сути, прогресс науки.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759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Основной принцип методологических изысканий </a:t>
            </a:r>
            <a:r>
              <a:rPr lang="ru-RU" b="1" dirty="0" err="1"/>
              <a:t>Имре</a:t>
            </a:r>
            <a:r>
              <a:rPr lang="ru-RU" b="1" dirty="0"/>
              <a:t> </a:t>
            </a:r>
            <a:r>
              <a:rPr lang="ru-RU" b="1" dirty="0" err="1"/>
              <a:t>Лакатоса</a:t>
            </a:r>
            <a:r>
              <a:rPr lang="ru-RU" i="1" dirty="0"/>
              <a:t> </a:t>
            </a:r>
            <a:r>
              <a:rPr lang="ru-RU" dirty="0"/>
              <a:t>(1922–1974) — это </a:t>
            </a:r>
            <a:r>
              <a:rPr lang="ru-RU" u="sng" dirty="0"/>
              <a:t>соединение в одно целое философии науки и истории науки. </a:t>
            </a:r>
            <a:r>
              <a:rPr lang="ru-RU" dirty="0"/>
              <a:t>В связи с этим он формулирует следующее важнейшее положение: «</a:t>
            </a:r>
            <a:r>
              <a:rPr lang="ru-RU" i="1" dirty="0"/>
              <a:t>Философия науки без истории науки пуста; история науки без философии науки слепа</a:t>
            </a:r>
            <a:r>
              <a:rPr lang="ru-RU" dirty="0"/>
              <a:t>»</a:t>
            </a:r>
          </a:p>
          <a:p>
            <a:r>
              <a:rPr lang="ru-RU" dirty="0"/>
              <a:t>Наиболее известные работы </a:t>
            </a:r>
            <a:r>
              <a:rPr lang="ru-RU" dirty="0" err="1"/>
              <a:t>Лакатоса</a:t>
            </a:r>
            <a:r>
              <a:rPr lang="ru-RU" dirty="0"/>
              <a:t>— «</a:t>
            </a:r>
            <a:r>
              <a:rPr lang="ru-RU" i="1" dirty="0"/>
              <a:t>Доказательства и опровержения», «Фальсификация и методология научно-исследовательских программ», «История науки и ее рациональные реконструкции».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932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.ppt-online.org/files/slide/k/KeysiGmrbS0UzkXCQv6JEP2aM5oDRxwdngYfc9/slide-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977" y="785611"/>
            <a:ext cx="9581882" cy="5110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726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3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Концепция пролиферации теорий П. </a:t>
            </a:r>
            <a:r>
              <a:rPr lang="ru-RU" dirty="0" err="1"/>
              <a:t>Фейерабенда</a:t>
            </a:r>
            <a:endParaRPr lang="ru-RU" dirty="0"/>
          </a:p>
          <a:p>
            <a:r>
              <a:rPr lang="ru-RU" dirty="0"/>
              <a:t>Тезис о несоизмеримости теорий привел Пола </a:t>
            </a:r>
            <a:r>
              <a:rPr lang="ru-RU" dirty="0" err="1"/>
              <a:t>Фейерабенда</a:t>
            </a:r>
            <a:r>
              <a:rPr lang="ru-RU" dirty="0"/>
              <a:t> к довольно неожиданным выводам. Если теории несоизмеримы, то </a:t>
            </a:r>
            <a:r>
              <a:rPr lang="ru-RU" dirty="0" err="1" smtClean="0"/>
              <a:t>недопу</a:t>
            </a:r>
            <a:r>
              <a:rPr lang="ru-RU" dirty="0" err="1"/>
              <a:t>Фейерабенд</a:t>
            </a:r>
            <a:r>
              <a:rPr lang="ru-RU" dirty="0"/>
              <a:t> считал себя обязанным решительно перейти на позиции иррационализма, плюрализма теорий и методов (концепция методологического анархизма) и особенно </a:t>
            </a:r>
            <a:r>
              <a:rPr lang="ru-RU" dirty="0" err="1"/>
              <a:t>пролиферациопизма</a:t>
            </a:r>
            <a:r>
              <a:rPr lang="ru-RU" dirty="0"/>
              <a:t> (от лат. </a:t>
            </a:r>
            <a:r>
              <a:rPr lang="ru-RU" i="1" dirty="0" err="1"/>
              <a:t>proles</a:t>
            </a:r>
            <a:r>
              <a:rPr lang="ru-RU" dirty="0"/>
              <a:t> — потомство и </a:t>
            </a:r>
            <a:r>
              <a:rPr lang="ru-RU" i="1" dirty="0" err="1"/>
              <a:t>ferre</a:t>
            </a:r>
            <a:r>
              <a:rPr lang="ru-RU" dirty="0"/>
              <a:t> — нести). Принцип пролиферации «призывает создавать и разрабатывать теории, несовместимые с принятыми точками зрения, даже если последние являются в высокой степени подтвержденными и </a:t>
            </a:r>
            <a:r>
              <a:rPr lang="ru-RU" dirty="0" err="1"/>
              <a:t>общепринятыми»</a:t>
            </a:r>
            <a:r>
              <a:rPr lang="ru-RU" dirty="0" err="1" smtClean="0"/>
              <a:t>стимо</a:t>
            </a:r>
            <a:r>
              <a:rPr lang="ru-RU" dirty="0" smtClean="0"/>
              <a:t> </a:t>
            </a:r>
            <a:r>
              <a:rPr lang="ru-RU" dirty="0"/>
              <a:t>утверждать, что среди них есть предпочтительные. </a:t>
            </a:r>
          </a:p>
        </p:txBody>
      </p:sp>
    </p:spTree>
    <p:extLst>
      <p:ext uri="{BB962C8B-B14F-4D97-AF65-F5344CB8AC3E}">
        <p14:creationId xmlns:p14="http://schemas.microsoft.com/office/powerpoint/2010/main" val="4174924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/>
          <a:lstStyle/>
          <a:p>
            <a:r>
              <a:rPr lang="ru-RU" dirty="0"/>
              <a:t>Поиск альтернативных теорий, их всемерное размножение оказывается для </a:t>
            </a:r>
            <a:r>
              <a:rPr lang="ru-RU" dirty="0" err="1"/>
              <a:t>Фейерабенда</a:t>
            </a:r>
            <a:r>
              <a:rPr lang="ru-RU" dirty="0"/>
              <a:t> абсолютной ценностью. Иначе, как он полагал, жизнь будет обеднена. Вот почему существует лишь один принцип объяснения прогресса, «который можно защищать при всех обстоятельствах и на всех этапах человеческого развития, — допустимо все</a:t>
            </a:r>
            <a:r>
              <a:rPr lang="ru-RU" dirty="0" smtClean="0"/>
              <a:t>».</a:t>
            </a:r>
            <a:r>
              <a:rPr lang="ru-RU" dirty="0"/>
              <a:t> </a:t>
            </a:r>
            <a:r>
              <a:rPr lang="ru-RU" dirty="0" smtClean="0"/>
              <a:t>Лозунг </a:t>
            </a:r>
            <a:r>
              <a:rPr lang="ru-RU" dirty="0" err="1"/>
              <a:t>Фейерабенда</a:t>
            </a:r>
            <a:r>
              <a:rPr lang="ru-RU" dirty="0"/>
              <a:t> гласит: </a:t>
            </a:r>
            <a:r>
              <a:rPr lang="ru-RU" i="1" dirty="0" err="1"/>
              <a:t>anything</a:t>
            </a:r>
            <a:r>
              <a:rPr lang="ru-RU" i="1" dirty="0"/>
              <a:t> </a:t>
            </a:r>
            <a:r>
              <a:rPr lang="ru-RU" i="1" dirty="0" err="1"/>
              <a:t>goes</a:t>
            </a:r>
            <a:r>
              <a:rPr lang="ru-RU" dirty="0"/>
              <a:t> («все сгодится»). Делай, что хочешь: все то, что тебя радует, не приводит к огорчениям и сулит шанс поэзии. </a:t>
            </a:r>
            <a:r>
              <a:rPr lang="ru-RU" dirty="0" err="1"/>
              <a:t>Фейерабенд</a:t>
            </a:r>
            <a:r>
              <a:rPr lang="ru-RU" dirty="0"/>
              <a:t> явно стоит на позициях постструктурализма, настаивающего на плюрализме </a:t>
            </a:r>
            <a:r>
              <a:rPr lang="ru-RU" dirty="0" smtClean="0"/>
              <a:t>теорий. </a:t>
            </a:r>
            <a:r>
              <a:rPr lang="ru-RU" dirty="0"/>
              <a:t>Пикантность ситуации состоит в том, что </a:t>
            </a:r>
            <a:r>
              <a:rPr lang="ru-RU" dirty="0" err="1" smtClean="0"/>
              <a:t>потструктуралисты</a:t>
            </a:r>
            <a:r>
              <a:rPr lang="ru-RU" dirty="0" smtClean="0"/>
              <a:t> </a:t>
            </a:r>
            <a:r>
              <a:rPr lang="ru-RU" dirty="0"/>
              <a:t>не скрывают своего критического отношения к науке и поэтому, как правило, дистанцируются от научного сообщества.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2654857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264</Words>
  <Application>Microsoft Office PowerPoint</Application>
  <PresentationFormat>Широкоэкранный</PresentationFormat>
  <Paragraphs>18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Лекция 5</vt:lpstr>
      <vt:lpstr>вопросы</vt:lpstr>
      <vt:lpstr>Вопрос 1</vt:lpstr>
      <vt:lpstr>Презентация PowerPoint</vt:lpstr>
      <vt:lpstr>Презентация PowerPoint</vt:lpstr>
      <vt:lpstr>Вопрос 2</vt:lpstr>
      <vt:lpstr>Презентация PowerPoint</vt:lpstr>
      <vt:lpstr>Вопрос 3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5</dc:title>
  <dc:creator>1</dc:creator>
  <cp:lastModifiedBy>1</cp:lastModifiedBy>
  <cp:revision>3</cp:revision>
  <dcterms:created xsi:type="dcterms:W3CDTF">2023-01-10T19:48:06Z</dcterms:created>
  <dcterms:modified xsi:type="dcterms:W3CDTF">2023-01-10T19:59:26Z</dcterms:modified>
</cp:coreProperties>
</file>