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37C8-6CF2-45FE-A0EF-8BED4A5661A0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E009C-D5AE-4663-A94E-C3702F09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35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37C8-6CF2-45FE-A0EF-8BED4A5661A0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E009C-D5AE-4663-A94E-C3702F09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61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37C8-6CF2-45FE-A0EF-8BED4A5661A0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E009C-D5AE-4663-A94E-C3702F09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59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37C8-6CF2-45FE-A0EF-8BED4A5661A0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E009C-D5AE-4663-A94E-C3702F09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71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37C8-6CF2-45FE-A0EF-8BED4A5661A0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E009C-D5AE-4663-A94E-C3702F09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93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37C8-6CF2-45FE-A0EF-8BED4A5661A0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E009C-D5AE-4663-A94E-C3702F09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37C8-6CF2-45FE-A0EF-8BED4A5661A0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E009C-D5AE-4663-A94E-C3702F09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62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37C8-6CF2-45FE-A0EF-8BED4A5661A0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E009C-D5AE-4663-A94E-C3702F09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523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37C8-6CF2-45FE-A0EF-8BED4A5661A0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E009C-D5AE-4663-A94E-C3702F09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86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37C8-6CF2-45FE-A0EF-8BED4A5661A0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E009C-D5AE-4663-A94E-C3702F09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4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37C8-6CF2-45FE-A0EF-8BED4A5661A0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E009C-D5AE-4663-A94E-C3702F09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32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837C8-6CF2-45FE-A0EF-8BED4A5661A0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E009C-D5AE-4663-A94E-C3702F095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1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Лекция 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Проблема истинности и рациональности в социально-гуманитарных науках. Объяснение, понимание, интерпретация в социальных и гуманитарных науках.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941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/>
          <a:lstStyle/>
          <a:p>
            <a:r>
              <a:rPr lang="ru-RU" dirty="0"/>
              <a:t>Истина в социально-гуманитарных науках также может рассматриваться как:</a:t>
            </a:r>
          </a:p>
          <a:p>
            <a:r>
              <a:rPr lang="ru-RU" b="1" dirty="0"/>
              <a:t>– когнитивная истина</a:t>
            </a:r>
            <a:r>
              <a:rPr lang="ru-RU" dirty="0"/>
              <a:t> – объективное знание, соответствующее социальной реальности,</a:t>
            </a:r>
          </a:p>
          <a:p>
            <a:r>
              <a:rPr lang="ru-RU" b="1" dirty="0"/>
              <a:t>– экзистенциальная истина</a:t>
            </a:r>
            <a:r>
              <a:rPr lang="ru-RU" dirty="0"/>
              <a:t> – субъективное знание, значащее для конкретного исследователя.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03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Проблема истинности и рациональности</a:t>
            </a:r>
          </a:p>
          <a:p>
            <a:r>
              <a:rPr lang="ru-RU" dirty="0"/>
              <a:t>Понятие научная истина. Концепции истины в научном познании.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6919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Проблема истинности и рациональности – центральная проблема науки. Ее решение исторически изменчиво, но при всех изменениях цель научной деятельности остается направленной на получение истины, на формирование стандартов научной рациональности, неразрывно связанных с рациональностью во всех ее проявлениях и во всем объеме.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36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Классическая концепция истины </a:t>
            </a:r>
            <a:r>
              <a:rPr lang="ru-RU" dirty="0"/>
              <a:t>в социальных науках утверждала принцип объективности и следовала формуле отражения общества как объекта познания в сознании познающего субъекта: О – S. Так, истина есть соответствие наших знаний о мире самому миру, слепок с объекта познания в знании.</a:t>
            </a:r>
          </a:p>
          <a:p>
            <a:r>
              <a:rPr lang="ru-RU" b="1" dirty="0"/>
              <a:t>Неклассическая концепция истины </a:t>
            </a:r>
            <a:r>
              <a:rPr lang="ru-RU" dirty="0"/>
              <a:t>вынуждена признать присутствие субъекта познания в таком объекте познания, как общество, и перейти, к формуле O/S – S. Такое понимание истины способствовала тому, чтобы различные трактовки могли найти место в социальном познании, выступая как ракурсы интерпретации или как эквивалентные описания, с которыми успешно работает и естествознание.</a:t>
            </a:r>
          </a:p>
          <a:p>
            <a:r>
              <a:rPr lang="ru-RU" b="1" dirty="0" err="1"/>
              <a:t>Постнеклассическая</a:t>
            </a:r>
            <a:r>
              <a:rPr lang="ru-RU" b="1" dirty="0"/>
              <a:t> трактовка истины </a:t>
            </a:r>
            <a:r>
              <a:rPr lang="ru-RU" dirty="0"/>
              <a:t>признает уже не только наличие субъекта в социальной реальности, но и его практическую роль, в том числе в социальном конструировании самой этой реальности, усложняя процесс получения истины до О/S/P – S, где О – объект, S – практический или познающий субъект и Р – практика. При этом субъектом познания в таких концепциях чаще всего выступает общество, являясь вместе с тем объектом познания. Объективность знания во всех трех моделях научности и рациональности – классической, неклассической и </a:t>
            </a:r>
            <a:r>
              <a:rPr lang="ru-RU" dirty="0" err="1"/>
              <a:t>постнеклассической</a:t>
            </a:r>
            <a:r>
              <a:rPr lang="ru-RU" dirty="0"/>
              <a:t> – достигается стремлением субъекта познания к адекватному воспроизведению изучаемой реальности, сколь бы сложной она ни была.</a:t>
            </a:r>
          </a:p>
        </p:txBody>
      </p:sp>
    </p:spTree>
    <p:extLst>
      <p:ext uri="{BB962C8B-B14F-4D97-AF65-F5344CB8AC3E}">
        <p14:creationId xmlns:p14="http://schemas.microsoft.com/office/powerpoint/2010/main" val="180678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На современном этапе происходит новый качественный скачок в науке. Она начинает учитывать нелинейность, историзм систем, их </a:t>
            </a:r>
            <a:r>
              <a:rPr lang="ru-RU" dirty="0" err="1"/>
              <a:t>человекоразмерность</a:t>
            </a:r>
            <a:r>
              <a:rPr lang="ru-RU" dirty="0"/>
              <a:t>. Степин ясно формулирует отличия классического, неклассического и </a:t>
            </a:r>
            <a:r>
              <a:rPr lang="ru-RU" dirty="0" err="1"/>
              <a:t>постнеклассического</a:t>
            </a:r>
            <a:r>
              <a:rPr lang="ru-RU" dirty="0"/>
              <a:t> типов рациональности, задавая науке соответствующую типологию: классический тип рациональности сосредоточивается на отношении к объекту и выносит за скобки все относящееся к субъекту и средствам деятельности. Для неклассической рациональности типично представление о зависимости объекта от средств деятельности. Анализ этих средств становится условием получения истинного знания об объекте. </a:t>
            </a:r>
            <a:r>
              <a:rPr lang="ru-RU" dirty="0" err="1"/>
              <a:t>Постклассическая</a:t>
            </a:r>
            <a:r>
              <a:rPr lang="ru-RU" dirty="0"/>
              <a:t> рациональность соотносит знание об объекте не только со средствами, но и с ценностями и целями деятельности. Данная методология глубоко </a:t>
            </a:r>
            <a:r>
              <a:rPr lang="ru-RU" dirty="0" err="1"/>
              <a:t>эвристична</a:t>
            </a:r>
            <a:r>
              <a:rPr lang="ru-RU" dirty="0"/>
              <a:t>. Она позволяет соотнести развитие науки не только с </a:t>
            </a:r>
            <a:r>
              <a:rPr lang="ru-RU" dirty="0" err="1"/>
              <a:t>внутринаучной</a:t>
            </a:r>
            <a:r>
              <a:rPr lang="ru-RU" dirty="0"/>
              <a:t> логикой, но и с социальными факторами.</a:t>
            </a:r>
          </a:p>
        </p:txBody>
      </p:sp>
    </p:spTree>
    <p:extLst>
      <p:ext uri="{BB962C8B-B14F-4D97-AF65-F5344CB8AC3E}">
        <p14:creationId xmlns:p14="http://schemas.microsoft.com/office/powerpoint/2010/main" val="1267323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-2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Научная истина - это знание, которое отвечает двойному требованию: во-первых, оно соответствует действительности; во-вторых, оно удовлетворяет ряду критериев научности. К этим критериям относится: логическая стройность; эмпирическая </a:t>
            </a:r>
            <a:r>
              <a:rPr lang="ru-RU" dirty="0" err="1"/>
              <a:t>проверяемость</a:t>
            </a:r>
            <a:r>
              <a:rPr lang="ru-RU" dirty="0"/>
              <a:t>; возможность предсказывать на основе этих знаний новые факты; непротиворечивость тем знаниям, чья истинность уже достоверно установлена. Критерием истины могут служить следствия, выводимые из научных положений.</a:t>
            </a:r>
          </a:p>
        </p:txBody>
      </p:sp>
    </p:spTree>
    <p:extLst>
      <p:ext uri="{BB962C8B-B14F-4D97-AF65-F5344CB8AC3E}">
        <p14:creationId xmlns:p14="http://schemas.microsoft.com/office/powerpoint/2010/main" val="3015021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Науку интересует лишь истинное знание. Проблема истины связана с вопросом о существовании объективной истины, то есть истины, которая не зависит от вкусов и желаний, от человеческого сознания вообще. Истина достигается во взаимодействии субъекта и объекта: без объекта знание теряет свою содержательность, а без субъекта нет самого знания. Поэтому в </a:t>
            </a:r>
            <a:r>
              <a:rPr lang="ru-RU" dirty="0" err="1" smtClean="0"/>
              <a:t>тракто</a:t>
            </a:r>
            <a:r>
              <a:rPr lang="ru-RU" dirty="0"/>
              <a:t> Истина объективна. Объект существует, не зависимо от человека, и любая теория отражает именно это свойство. Под объективной истиной понимают знание, продиктованное объектом. Истина не существует без человека и человечества. Поэтому истина - есть человеческое знание, но не сама реальность.</a:t>
            </a:r>
          </a:p>
          <a:p>
            <a:r>
              <a:rPr lang="ru-RU" dirty="0"/>
              <a:t>Существуют понятия абсолютной и относительной истины.</a:t>
            </a:r>
          </a:p>
          <a:p>
            <a:r>
              <a:rPr lang="ru-RU" dirty="0" err="1" smtClean="0"/>
              <a:t>вке</a:t>
            </a:r>
            <a:r>
              <a:rPr lang="ru-RU" dirty="0" smtClean="0"/>
              <a:t> </a:t>
            </a:r>
            <a:r>
              <a:rPr lang="ru-RU" dirty="0"/>
              <a:t>истины можно выделить объективизм и субъективизм.</a:t>
            </a:r>
          </a:p>
        </p:txBody>
      </p:sp>
    </p:spTree>
    <p:extLst>
      <p:ext uri="{BB962C8B-B14F-4D97-AF65-F5344CB8AC3E}">
        <p14:creationId xmlns:p14="http://schemas.microsoft.com/office/powerpoint/2010/main" val="2212582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/>
          <a:lstStyle/>
          <a:p>
            <a:r>
              <a:rPr lang="ru-RU" dirty="0"/>
              <a:t>Проблема истинности </a:t>
            </a:r>
            <a:r>
              <a:rPr lang="ru-RU" dirty="0" err="1"/>
              <a:t>знаниядля</a:t>
            </a:r>
            <a:r>
              <a:rPr lang="ru-RU" dirty="0"/>
              <a:t> социально-гуманитарных наук является более сложной, чем для естественно-технических наук. В социально-гуманитарных науках </a:t>
            </a:r>
            <a:r>
              <a:rPr lang="ru-RU" dirty="0" err="1"/>
              <a:t>существуютследующие</a:t>
            </a:r>
            <a:r>
              <a:rPr lang="ru-RU" dirty="0"/>
              <a:t> позиции по отношению к истине:</a:t>
            </a:r>
          </a:p>
          <a:p>
            <a:r>
              <a:rPr lang="ru-RU" dirty="0"/>
              <a:t>– </a:t>
            </a:r>
            <a:r>
              <a:rPr lang="ru-RU" b="1" i="1" dirty="0"/>
              <a:t>безбрежный субъективизм</a:t>
            </a:r>
            <a:r>
              <a:rPr lang="ru-RU" dirty="0"/>
              <a:t> (отрицание возможности постичь объективную истину),</a:t>
            </a:r>
          </a:p>
          <a:p>
            <a:r>
              <a:rPr lang="ru-RU" dirty="0"/>
              <a:t>– </a:t>
            </a:r>
            <a:r>
              <a:rPr lang="ru-RU" b="1" i="1" dirty="0"/>
              <a:t>исторический объективизм</a:t>
            </a:r>
            <a:r>
              <a:rPr lang="ru-RU" dirty="0"/>
              <a:t> (истина постижима как в любой науке),</a:t>
            </a:r>
          </a:p>
          <a:p>
            <a:r>
              <a:rPr lang="ru-RU" dirty="0"/>
              <a:t>– </a:t>
            </a:r>
            <a:r>
              <a:rPr lang="ru-RU" b="1" i="1" dirty="0"/>
              <a:t>диалектический объективизм</a:t>
            </a:r>
            <a:r>
              <a:rPr lang="ru-RU" dirty="0"/>
              <a:t> (истина достижима, но в процессе длительных исследований).</a:t>
            </a:r>
          </a:p>
        </p:txBody>
      </p:sp>
    </p:spTree>
    <p:extLst>
      <p:ext uri="{BB962C8B-B14F-4D97-AF65-F5344CB8AC3E}">
        <p14:creationId xmlns:p14="http://schemas.microsoft.com/office/powerpoint/2010/main" val="1229120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социально-гуманитарных науках существуют две основные концепции истины:</a:t>
            </a:r>
          </a:p>
          <a:p>
            <a:r>
              <a:rPr lang="ru-RU" dirty="0"/>
              <a:t>– </a:t>
            </a:r>
            <a:r>
              <a:rPr lang="ru-RU" b="1" i="1" dirty="0"/>
              <a:t>классическая концепция</a:t>
            </a:r>
            <a:r>
              <a:rPr lang="ru-RU" dirty="0"/>
              <a:t> – </a:t>
            </a:r>
            <a:r>
              <a:rPr lang="ru-RU" dirty="0" err="1"/>
              <a:t>истинапонимаетсякак</a:t>
            </a:r>
            <a:r>
              <a:rPr lang="ru-RU" dirty="0"/>
              <a:t> правильное знание, соответствующее определенной реальности и подтвержденное практикой или достоверными фактами; считается, что истина в социально-гуманитарных науках достижима, ведущей стороной истины признается объективность (К. Маркс, Э. Дюркгейм, М. Вебер</a:t>
            </a:r>
            <a:r>
              <a:rPr lang="ru-RU" dirty="0" smtClean="0"/>
              <a:t>);</a:t>
            </a:r>
          </a:p>
          <a:p>
            <a:r>
              <a:rPr lang="ru-RU" dirty="0"/>
              <a:t>– </a:t>
            </a:r>
            <a:r>
              <a:rPr lang="ru-RU" b="1" i="1" dirty="0"/>
              <a:t>неклассическая концепция</a:t>
            </a:r>
            <a:r>
              <a:rPr lang="ru-RU" dirty="0"/>
              <a:t> – </a:t>
            </a:r>
            <a:r>
              <a:rPr lang="ru-RU" dirty="0" err="1"/>
              <a:t>истинапонимаетсякак</a:t>
            </a:r>
            <a:r>
              <a:rPr lang="ru-RU" dirty="0"/>
              <a:t> определенное знание, отражающее реальность глазами конкретного ученого-гуманитария и соответствующее общепринятым конвенциям; считается, что истина в социально-гуманитарных науках не всегда достижима, ведущей стороной истины признается субъективность (Н. </a:t>
            </a:r>
            <a:r>
              <a:rPr lang="ru-RU" dirty="0" err="1"/>
              <a:t>Михайловский,М</a:t>
            </a:r>
            <a:r>
              <a:rPr lang="ru-RU" dirty="0"/>
              <a:t>. </a:t>
            </a:r>
            <a:r>
              <a:rPr lang="ru-RU" dirty="0" err="1"/>
              <a:t>Полани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555177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649</Words>
  <Application>Microsoft Office PowerPoint</Application>
  <PresentationFormat>Широкоэкранный</PresentationFormat>
  <Paragraphs>25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Лекция 7</vt:lpstr>
      <vt:lpstr>вопросы</vt:lpstr>
      <vt:lpstr>Презентация PowerPoint</vt:lpstr>
      <vt:lpstr>Презентация PowerPoint</vt:lpstr>
      <vt:lpstr>Презентация PowerPoint</vt:lpstr>
      <vt:lpstr>Вопрос -2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7</dc:title>
  <dc:creator>1</dc:creator>
  <cp:lastModifiedBy>1</cp:lastModifiedBy>
  <cp:revision>3</cp:revision>
  <dcterms:created xsi:type="dcterms:W3CDTF">2023-01-10T20:14:01Z</dcterms:created>
  <dcterms:modified xsi:type="dcterms:W3CDTF">2023-01-10T20:21:34Z</dcterms:modified>
</cp:coreProperties>
</file>