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3"/>
  </p:notesMasterIdLst>
  <p:handoutMasterIdLst>
    <p:handoutMasterId r:id="rId14"/>
  </p:handoutMasterIdLst>
  <p:sldIdLst>
    <p:sldId id="256" r:id="rId2"/>
    <p:sldId id="442" r:id="rId3"/>
    <p:sldId id="454" r:id="rId4"/>
    <p:sldId id="456" r:id="rId5"/>
    <p:sldId id="507" r:id="rId6"/>
    <p:sldId id="468" r:id="rId7"/>
    <p:sldId id="458" r:id="rId8"/>
    <p:sldId id="504" r:id="rId9"/>
    <p:sldId id="505" r:id="rId10"/>
    <p:sldId id="470" r:id="rId11"/>
    <p:sldId id="484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516" autoAdjust="0"/>
    <p:restoredTop sz="86400" autoAdjust="0"/>
  </p:normalViewPr>
  <p:slideViewPr>
    <p:cSldViewPr>
      <p:cViewPr>
        <p:scale>
          <a:sx n="120" d="100"/>
          <a:sy n="120" d="100"/>
        </p:scale>
        <p:origin x="-137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1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D1A87-8954-44F8-A88E-47A52AFCEC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77ACB-373D-425A-B2A4-591FB955A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43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860B-0279-4556-8169-57E3ADCEB4FF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5F495-8FE5-4E65-A40B-865E870D3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0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5F495-8FE5-4E65-A40B-865E870D33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84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50B1-BC24-489E-8DE8-28133F3874BE}" type="datetime1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C06F-FED0-407F-8AF8-557F4CACA886}" type="datetime1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32CF-F090-4D93-96EA-0106D9626B3B}" type="datetime1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977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A139-47BA-4CED-9535-228542431891}" type="datetime1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3ABC-6257-4D5D-847C-41E80FC6149D}" type="datetime1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863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BD-2145-4E54-934B-20CD3C2E2DF3}" type="datetime1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2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68E8-6771-4516-8302-91883C0B884E}" type="datetime1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710F-367E-4109-AA8F-2495A28C4FE0}" type="datetime1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4EC-A982-45B8-AC78-18A9BED3258C}" type="datetime1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B9B0-A57A-42FD-8F29-8F10EA4622FA}" type="datetime1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CB882-B2FF-4E57-BB36-19375B06D2E6}" type="datetime1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4A61-666A-49B5-B983-4EB5B99380F6}" type="datetime1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4FCC-76C0-4EEF-BCF0-3E1F15EE18AF}" type="datetime1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94EF-2008-4418-B62D-37ACCE66FBBC}" type="datetime1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3FA6-F0CE-4938-8D2E-1E6DD5383B15}" type="datetime1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4AE5-68C0-443F-B87C-98C713EDD247}" type="datetime1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750C-DCAC-4C6C-8E88-72C4473B95E0}" type="datetime1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4BA281-B786-494D-B766-7C5AD709B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tiff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eg"/><Relationship Id="rId2" Type="http://schemas.openxmlformats.org/officeDocument/2006/relationships/image" Target="../media/image10.tiff"/><Relationship Id="rId16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tiff"/><Relationship Id="rId14" Type="http://schemas.openxmlformats.org/officeDocument/2006/relationships/image" Target="../media/image2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1</a:t>
            </a:fld>
            <a:endParaRPr lang="ru-RU"/>
          </a:p>
        </p:txBody>
      </p:sp>
      <p:pic>
        <p:nvPicPr>
          <p:cNvPr id="10242" name="Picture 2" descr="C:\Users\Intel\Desktop\2016-17 раб.стол\База фотографий ТФ\календарь\логотип факульте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1832421" cy="18448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219339" cy="269482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7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65-летию ФПИ-КГТУ </a:t>
            </a:r>
            <a:r>
              <a:rPr lang="ru-RU" sz="2700" b="1" i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им.И.Раззакова</a:t>
            </a:r>
            <a:r>
              <a:rPr lang="ru-RU" sz="27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Наука Технологического факультета - производству</a:t>
            </a:r>
            <a: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5075071" cy="5040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Научная работа студентов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8298" y="1268760"/>
            <a:ext cx="6241479" cy="52565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научную работу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ТФ активно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вовлекается студенчество. Работа ведется поэтапно: на младших курсах – это научное реферирование, изучение методов исследования, далее участие в эксперименте и исследования под руководством преподавателя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              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факультете созданы все необходимые условия для научной деятельности молодых  ученых и студентов. Для проведения исследований используются более 15 лабораторий кафедр ТФ,  УПЦ «Технолог»,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лаборатории и мастерские кафедр «Технология изделий легкой промышленности» и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«Художественное проектирование изделий» («Сайма»). Университет регулярно проводит конференции молодых ученых, аспирантов и студентов, награждает дипломами, публикует сборники материалов конференций. </a:t>
            </a:r>
          </a:p>
          <a:p>
            <a:pPr algn="just"/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Молодые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ученые, аспиранты и студенты 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ТФ принимают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активное участие в ежегодных научных конференциях КГТУ им.И.Раззакова. Так в «</a:t>
            </a:r>
            <a:r>
              <a:rPr lang="ru-RU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61-ой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Международной юбилейной научно-технической конференции молодых ученых, аспирантов магистрантов и студентов» по секциям: «Химические технологии и новые материалы», «Технология продуктов питания», «Технология текстильной и легкой промышленности» и «Механика и робототехника» были заслушаны 98 докладов, 12 участников были награждены дипломами 1,2,3 степени.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10</a:t>
            </a:fld>
            <a:endParaRPr lang="ru-RU"/>
          </a:p>
        </p:txBody>
      </p:sp>
      <p:pic>
        <p:nvPicPr>
          <p:cNvPr id="16386" name="Picture 2" descr="C:\Users\Intel\Desktop\рабочий стол 2018-19\NY\фото для НГ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1313383"/>
            <a:ext cx="2784310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Intel\Desktop\рабочий стол 2018-19\NY\фото для НГ\Fashion week Kyrgyzstan 201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3667351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418784" cy="3777622"/>
          </a:xfrm>
        </p:spPr>
        <p:txBody>
          <a:bodyPr>
            <a:noAutofit/>
          </a:bodyPr>
          <a:lstStyle/>
          <a:p>
            <a:pPr marL="0" algn="just" fontAlgn="t">
              <a:spcBef>
                <a:spcPts val="0"/>
              </a:spcBef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Технологический факультет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– это постоянно обновляющийся динамичный организм. Он постоянно совершенствуется, обновляя методы подготовки научных и инженерных кадров с учетом развития  образования производства и науки. Сегодня Кыргызстан нуждается в сильных, грамотных и самостоятельных специалистах, которые могут поднять и развить пищевую, легкую промышленности, торговлю и общественное питание в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современных условиях.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соответствии с этим можно с уверенностью  сказать, что Технологический факультет и его выпускники имеют широкое будущее и перспективу.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Декан ТФ, профессор                           Джунушалиева Т.Ш.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92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726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Наука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124744"/>
            <a:ext cx="6120680" cy="547260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Исследовательская работа – неотъемлемая часть полномерной деятельности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ВУЗа, факультета, кафедры.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«Образование – инновации – исследование» - основной принцип деятельности ведущих университетов мира. В соответствии с этим научно – исследовательской работе преподавателей и студентов Технологического факультета уделяется большое внимание в течение всего периода его развития.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истоков развития науки на Технологическом факультете стояли: кандидаты наук, доценты: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Чешев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К.С., Дыченко Ф.Е., Омурзаков Ж.О., Моисенко А.С.,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Барелко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Н.Б., Герасимова Л.К.,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Сейтпаева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С.К.,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Шабданбеков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У.Ш. и др.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Ученые факультета активно занимаются научными исследованиями по актуальным проблемам современной науки: рациональное использование природных ресурсов, охрана окружающей среды и здоровья, биотехнологические исследования при производстве функциональных продуктов, композиционные материалы на основе базальта и др. Успешно выполняют совместные проекты и научные исследования с коллегами из ближнего и дальнего зарубежья (МГУ, РХТУ,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КазГУ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АТУ, МТИПП, Швеция, Германия, Великобритания, США и др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.).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 основным результатам НИР исследователей кафедры «Химии и химической технологии», выполненных под руководством профессоров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Баткибековой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М.Б.,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Джунушалиевой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Т.Ш.,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Д.Б.Борбиевой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следует отнести разработку целого ряда новых технологий для промышленного производства, таких как:  технология утилизации отходов (рафинированных шлаков) и сбросного электролита сурьмяного производства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Кадамжайского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сурьмяного комбината; экологически безопасная технология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тиокарбамидного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извлечения золота из концентратов упорных золотосодержащих руд месторождений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Терексай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Долпран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Иштамберды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(КР);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тиокарбамидная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технология извлечения золота из упорных золотосодержащих руд месторождения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Долпран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(КР); исследования по выводу мышьяка из технологической схемы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тиокарбамидного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выщелачивания золота из концентратов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золотомышьяксодержащих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руд месторождения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Иштамберды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 исследование содержания токсичных металлов и микробиологических загрязнений в природных водах севера КР, разработка экспресс-метода очистки питьевой воды и др.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Профессорско – преподавательский состав кафедры ТППП под руководством профессоров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Мусульмановой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М.М.,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Джамакеевой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А.Дж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Супониной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Т.А.,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Мамбетовой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А.Ш. занимается разработкой научно-практических основ создания продуктов питания с заданными свойствами (функциональных), совершенствованием техники и технологии переработки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биосырья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животного происхождения (молока, мяса) с целью создания продуктов, обладающих  антистрессовыми,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адаптогенными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тонизирующими, стимулирующими и радиопротекторными свойствами; подготовкой к внедрению в производство новых технологий.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ППС ТФ повышают квалификацию посредством международных образовательных программ, стажировок, обучения в аспирантуре. Материалы  исследований опубликованы в виде монографий, патентов  КР на изобретение, статей в рецензируемых научных журналах, докладывались на многочисленных республиканских и международных научно-практических конференциях, внедрены в производство. 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2</a:t>
            </a:fld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5733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5971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9987"/>
            <a:ext cx="250031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8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544616" cy="52889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последние годы на ряде предприятий пищевой промышленности прошли проверку и внедрены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ряд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разработок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кафедры «Технология производства продуктов питания»,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в.т.ч.:    п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роведена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опытно-промышленная проверка технологии нового кисломолочных напиток 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Токчулук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  («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Эридан-сут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»); технология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кисломолочного напитка 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Токчулук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 внедрена на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Эльвест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»; технология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сывороточного напитка «Дан-Ай» внедрена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Элет-сут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»;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тсывороточного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напитка 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Бозодой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», принята к внедрению частным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предпринимателем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технология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выработки кисломолочного продукта с пищевыми волокнами и топинамбуром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внедрена на ОАО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ЭльВест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»;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т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ехнология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свежего сыра с высокой антиоксидантной активностью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внедрена на ОАО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ЭльВест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 и др.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результатам исследований созданы (совместно со студентами) новые технологии мясных продуктов (технология мясных чипсов, технология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варено-копченной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колбасы 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Шпеквурст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»),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прошедшая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апробацию на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ОсО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Риха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»; технология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варено-копченой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колбасы «Византийская» - апробация на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ОсО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«Баркад» технология деликатесного продукта «Свинина по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киевски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на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ОсО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Новопавловские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колбаски» и др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Разработано программное обеспечение к расчету химического состава и базовых показателей биологической ценности мясных продуктов (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Джамакеева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А.Дж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Ашымова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А.Ж.). Работа удостоена Диплома «За лучший инновационный продукт» Международного молодежного форума,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Иссык-куль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2017г.; а также Диплома 1 степени и премии на  «Ярмарке идей» GIZ, 2017 г. Дипломов II степени и III степени удостоены сотрудники этой же кафедры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Халмурзина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М.Д., </a:t>
            </a:r>
            <a:r>
              <a:rPr lang="ru-RU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Мамбетова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А.Ш. соответственно.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3</a:t>
            </a:fld>
            <a:endParaRPr lang="ru-RU"/>
          </a:p>
        </p:txBody>
      </p:sp>
      <p:pic>
        <p:nvPicPr>
          <p:cNvPr id="2052" name="Picture 4" descr="E:\ТФ\фото\IMG_7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58" y="1340768"/>
            <a:ext cx="313641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ТФ\фото\IMG_8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32445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89199" cy="5040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Наука. Внедрение в производство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5832648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Исследователями кафедры «Технология консервирования» (ТК) получен акт внедрения в производство АО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Аязмар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» напитка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Максым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» (автор доц. Коджегулова Д.А.). Внедрены в производство ОсОО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Макый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Дан»,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взорванные зерна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Бадырак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ванильный»,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Бадырак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шоколадный» (автор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и.о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 доц.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Конкубаева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Н.У.). Новый ферментированный сывороточный напиток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Бозодой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» внедрен в производство ИП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Зарлыкова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(автор доц.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Элеманова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Р.Ш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.).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формате «Ресурсосбережение в пищевой промышленности, охрана окружающей среды и здоровья» кафедра «Пищевая инженерия» разрабатывает «Методы структурного синтеза механизмов третьего семейства»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Садиева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А.Э., «Совершенствование техники и технологии распылительной сушки сельскохозяйственных продуктов и материалов»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КочневаС.В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.), «Методика синтеза материалов»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Абдираимов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А.А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.).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Сувенирная продукция и презентации в медиа-программах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зав.кафедрой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«Высшей школы дизайна»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К.К.Коеналиева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внедрены в КГТУ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им.И.Раззакова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 Им же разработан Государственный стандарт КР. КМС1303:2017, внедрен в качестве Национального стандарта для издателей и полиграфических предприятий КР. Серии живописных и графических работ доцентов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Коеналиева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К.К.,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С.Адышева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Т.Забидинова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А.А.Момуналиева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внедрены в качестве иллюстраций в книжную и журнальную продукцию Кыргызстана и зарубежных стран. Разработка школьной формы старшего преподавателя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А.Т.Турганбаева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удостоена диплома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МОиН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КР 3 степени.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4</a:t>
            </a:fld>
            <a:endParaRPr lang="ru-RU"/>
          </a:p>
        </p:txBody>
      </p:sp>
      <p:pic>
        <p:nvPicPr>
          <p:cNvPr id="4101" name="Picture 5" descr="E:\ТФ\фото\IMG_7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64" y="4725144"/>
            <a:ext cx="259565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56662" cy="10682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Наука. Внедрение в производство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Intel\Desktop\на сайт 2018-19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17" y="2700242"/>
            <a:ext cx="2583932" cy="193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17" y="836712"/>
            <a:ext cx="2603673" cy="172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0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Intel\Desktop\рабочий стол 2018-19\НИР 2018\патенты\химия\химия авт.свид - 0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92" y="1009264"/>
            <a:ext cx="1362411" cy="18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03840"/>
            <a:ext cx="1264655" cy="181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38401"/>
            <a:ext cx="1538403" cy="205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C:\Users\Intel\Desktop\патент фото\ТК\ча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3" y="998604"/>
            <a:ext cx="1318893" cy="19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1" y="116632"/>
            <a:ext cx="4464497" cy="5760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Патенты ППС ТФ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5085184"/>
            <a:ext cx="8852868" cy="161812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Широкомасштабное промышленное производство предложенных продуктов позволит осуществить массовое оздоровление населения, находящегося в условиях значительного ухудшения состояния окружающей среды и нарушения структуры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питания.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5</a:t>
            </a:fld>
            <a:endParaRPr lang="ru-RU"/>
          </a:p>
        </p:txBody>
      </p:sp>
      <p:pic>
        <p:nvPicPr>
          <p:cNvPr id="4103" name="Picture 7" descr="C:\Users\Intel\Desktop\патент фото\ТК\боз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59" y="1051533"/>
            <a:ext cx="1349322" cy="17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86" y="2060848"/>
            <a:ext cx="1301436" cy="175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332" y="3236081"/>
            <a:ext cx="1226776" cy="1672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 descr="C:\Users\Intel\Desktop\рабочий стол 2018-19\НИР 2018\патенты\химия\химия патент - 0004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11" y="3275127"/>
            <a:ext cx="1227308" cy="168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993296"/>
            <a:ext cx="1344753" cy="180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10" y="3253345"/>
            <a:ext cx="1216752" cy="167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 descr="C:\Users\Intel\Desktop\патент фото\ТК\бозодо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3412"/>
            <a:ext cx="1390079" cy="18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:\Users\Intel\Desktop\рабочий стол 2018-19\НИР 2018\патенты\химия\химия патент - 0002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88" y="2057349"/>
            <a:ext cx="1484036" cy="20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Intel\Desktop\рабочий стол 2018-19\НИР 2018\патенты\химия\химия патент - 0001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42" y="2079522"/>
            <a:ext cx="1506914" cy="20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Users\Intel\Desktop\рабочий стол 2018-19\НИР 2018\патенты\химия\химия авт.свид - 0005.t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445" y="3270259"/>
            <a:ext cx="1141476" cy="15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Users\Intel\Desktop\рабочий стол 2018-19\НИР 2018\патенты\химия\химия авт.свид - 0003.t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88" y="3290354"/>
            <a:ext cx="1205069" cy="16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C:\Users\Intel\Desktop\рабочий стол 2018-19\НИР 2018\патенты\химия\химия авт.свид - 0002.t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" y="3367166"/>
            <a:ext cx="1124374" cy="15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5075071" cy="7166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Наука. Внедрение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294766"/>
            <a:ext cx="5976664" cy="49685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Учеными кафедры «Технология изделий легкой промышленности» под руководством профессора Иманкуловой А.С.,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зав.кафедрой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Рысбаевой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И.А. осуществлена разработка новых композиционных материалов, нашедших применение в различных отраслях промышленности: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-текстильный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композиционный материал с трикотажной основой (Иманкулова А.С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Кара-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Балтинский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завод пищевых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котлов;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-подошва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специальной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обуви (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ИманкуловаА.С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Чимчикова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М.К.,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Тагаева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Н.И.,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Чукбаева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А.М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.), ОсОО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«Гермес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-новый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композиционный материал специального назначения. (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Рысбаева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И.А.) Управление Пожарной безопасности Чуйской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области;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-текстильная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армирующая основа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(Иманкулова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А.С.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Рысбаева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И.А.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Турусбекова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Н.К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.), Строительная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компания “IHLAS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”;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омплексный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композиционный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материал (Иманкулова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А.С.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Рысбаева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И.А.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Турусбекова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Н.К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2007 АО «Ак марал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»;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-многослойный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композиционный материал и способ его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изготовления (Иманкулова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А.С.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Рысбаева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И.А.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Турусбекова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Н.К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.), АО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Алия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-устройство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получения нетканого материала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(Иманкулова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А.С.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Рысбаева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И.А.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Турусбекова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Н.К. 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Шабданова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А.С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.), 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ЧП по производству нетканых материалов «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Айкөл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»;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-новая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коллекция моделей для медиков – стоматологов (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Маслянова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Ф.И.), 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фирма «Медиа плюс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6</a:t>
            </a:fld>
            <a:endParaRPr lang="ru-RU"/>
          </a:p>
        </p:txBody>
      </p:sp>
      <p:pic>
        <p:nvPicPr>
          <p:cNvPr id="17410" name="Picture 2" descr="C:\Users\Intel\Desktop\на сайт 2018-19\круглый стол ТИЛП\img_1253_45858675351_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3" y="2924944"/>
            <a:ext cx="2213123" cy="14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Intel\Desktop\База фотографий ТФ\ТИЛП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7" y="1227322"/>
            <a:ext cx="2253009" cy="15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Intel\Desktop\База фотографий ТФ\ТИЛП\Новые фото 25.07.2018\e8f1019f-dde1-4a98-824e-6a5623d0be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9" y="4536529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620688"/>
            <a:ext cx="6408712" cy="4824536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Результаты исследований ППС кафедры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«Художественное проектирование изделий»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представлены на Персональных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выставках доцентов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Лысогорова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Е.Е.,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Акматова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К.Б. Доцентам кафедры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Момуналиеву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А. и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Лысогорову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Е. вручены Дипломы Международной Конфедерации Союза Художников,  г.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Москва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Доценты кафедры «Высшая школа дизайна»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Адышев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С.Т.,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Момуналиев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А.А. приняли активное участие в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организции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и проведении Международной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художественной выставки творческой группы ACCENT «СВЕТ/ФОРМА», посвященной 90-летию Ч. Айтматова. На выставке было представлено более 110 работ: живопись, графика, скульптура, ювелирные работы, художников Кыргызстана и Казахстана. 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Доцент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Мамбетова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Б.Ж.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удостоена нагрудного знака «Лучший работник культуры КР». 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За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активную изобретательскую деятельность проф. М.Б.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Баткибекова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награждена Золотой медалью Всемирной организации интеллектуальной собственности, 2012г. Государственная премия КР 2010г. в области науки и техники и звание лауреата присвоены Иманкуловой А.С.,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зав.кафедрой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ТИЛП. 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Подготовлена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 защите докторская диссертация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Джамакеевой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А.Дж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., в стадии работы – докторские диссертации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Усупкожоевой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А.А.,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Элемановой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Р.Ш. Подготовлены к защите кандидатские диссертации: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Сырымбековой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Э.И.,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Кудайбергеновой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Д.С.,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Наркозиевой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Г.А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Барсанаевой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Дж.А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.;</a:t>
            </a:r>
          </a:p>
          <a:p>
            <a:pPr indent="449580" algn="just">
              <a:lnSpc>
                <a:spcPct val="115000"/>
              </a:lnSpc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49580" algn="just">
              <a:lnSpc>
                <a:spcPct val="115000"/>
              </a:lnSpc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7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89199" cy="5760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Наука. Выставки 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7" descr="C:\Users\Intel\Desktop\рабочий стол 2018-19\для 65 летие КГТУ\фото для юбилея (наука)\образование\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3" y="1340768"/>
            <a:ext cx="249627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Ð° Ð´Ð°Ð½Ð½Ð¾Ð¼ Ð¸Ð·Ð¾Ð±ÑÐ°Ð¶ÐµÐ½Ð¸Ð¸ Ð¼Ð¾Ð¶ÐµÑ Ð½Ð°ÑÐ¾Ð´Ð¸ÑÑÑÑ: 3 ÑÐµÐ»Ð¾Ð²ÐµÐºÐ°, Ð»ÑÐ´Ð¸ ÑÑÐ¾ÑÑ Ð¸ Ð² Ð¿Ð¾Ð¼ÐµÑÐµÐ½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8" y="3717032"/>
            <a:ext cx="2492062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7990" y="5445224"/>
            <a:ext cx="86836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Студентка кафедры «Технология изделий легкой промышленности»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Абдылдаева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Жаныл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создала в соавторстве с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Ассоль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Молдокматовой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коллекцию из войлока и шелка «И дольше века», с которой приняла участие в ряде мероприятий за пределами страны. С новой коллекцией студентка участвовала в мероприятии,  посвященном 90-летию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Чынгыза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Айтматова,  г. Челябинск,  Россия 2018 г. Участвовала в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фэшн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-показе с коллекцией «Эволюция»,   г. Анкара, 2018 г.</a:t>
            </a:r>
          </a:p>
        </p:txBody>
      </p:sp>
      <p:pic>
        <p:nvPicPr>
          <p:cNvPr id="13319" name="Picture 7" descr="ÐÐ° Ð´Ð°Ð½Ð½Ð¾Ð¼ Ð¸Ð·Ð¾Ð±ÑÐ°Ð¶ÐµÐ½Ð¸Ð¸ Ð¼Ð¾Ð¶ÐµÑ Ð½Ð°ÑÐ¾Ð´Ð¸ÑÑÑÑ: 9 ÑÐµÐ»Ð¾Ð²ÐµÐº, Ð»ÑÐ´Ð¸ ÑÐ»ÑÐ±Ð°ÑÑÑÑ, Ð»ÑÐ´Ð¸ ÑÑÐ¾Ñ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94" y="260648"/>
            <a:ext cx="602671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Intel\Downloads\7K6A722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3" y="282203"/>
            <a:ext cx="2424857" cy="16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Intel\Downloads\7K6A7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9" y="2060848"/>
            <a:ext cx="2425007" cy="16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Intel\Downloads\7K6A76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0" y="3861048"/>
            <a:ext cx="242500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157192"/>
            <a:ext cx="8568952" cy="147336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достижениям кафедры «Художественное проектирование изделий» следует отнести победу студентки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Заболотневой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Е. в международном конкурсе «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Этномода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и «Адмиралтейская игла» , Санкт-Петербург (руководители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Мамбетова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Б.,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Халанская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Е.). Доцент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Лысогоров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Е. Е. удостоен правительственной награды «Заслуженный деятель культуры КР».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lМеждународная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выставка кыргызских художников г. Москва, Россия – в ЦДХ СХ России (каф. ХПИ – доц.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Коеналиев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К.К.), 2017 г.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A281-B786-494D-B766-7C5AD709B927}" type="slidenum">
              <a:rPr lang="ru-RU" smtClean="0"/>
              <a:t>9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764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5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6759</TotalTime>
  <Words>1710</Words>
  <Application>Microsoft Office PowerPoint</Application>
  <PresentationFormat>Экран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65-летию ФПИ-КГТУ им.И.Раззакова Наука Технологического факультета - производству </vt:lpstr>
      <vt:lpstr>Наука</vt:lpstr>
      <vt:lpstr>Наука. Внедрение в производство </vt:lpstr>
      <vt:lpstr>Наука. Внедрение в производство</vt:lpstr>
      <vt:lpstr>Патенты ППС ТФ</vt:lpstr>
      <vt:lpstr>Наука. Внедрение</vt:lpstr>
      <vt:lpstr>Наука. Выставки </vt:lpstr>
      <vt:lpstr>Презентация PowerPoint</vt:lpstr>
      <vt:lpstr>Презентация PowerPoint</vt:lpstr>
      <vt:lpstr>Научная работа студентов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СПРАВКА К УЧЕНОМУ СОВЕТУ КГТУ ИМ.И.РАЗЗАКОВА ПО  ВОПРОСУ «СОСТОЯНИЯ УЧЕБНОЙ, УЧЕБНО-МЕТОДИЧЕСКОЙ, ВОСПИТАТЕЛЬНОЙ РАБОТЫ И РАБОТ ПО РАЗВИТИЮ ГОСУДАРСТВЕННОГО ЯЗЫКА»</dc:title>
  <dc:creator>Intel</dc:creator>
  <cp:lastModifiedBy>Intel</cp:lastModifiedBy>
  <cp:revision>475</cp:revision>
  <cp:lastPrinted>2019-10-11T06:00:06Z</cp:lastPrinted>
  <dcterms:created xsi:type="dcterms:W3CDTF">2018-02-15T10:25:18Z</dcterms:created>
  <dcterms:modified xsi:type="dcterms:W3CDTF">2019-10-11T06:03:32Z</dcterms:modified>
</cp:coreProperties>
</file>