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8" r:id="rId8"/>
    <p:sldId id="269" r:id="rId9"/>
    <p:sldId id="266" r:id="rId10"/>
    <p:sldId id="263" r:id="rId11"/>
    <p:sldId id="264" r:id="rId12"/>
    <p:sldId id="265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266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570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84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47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7206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747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9267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037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61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73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525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3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953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23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29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869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27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63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69D5738-4F88-4C76-80D0-CED7FB683C6D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8901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A93917-6BC3-B731-86D3-A0AB85D2B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91612"/>
            <a:ext cx="8791575" cy="400418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КмТу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нун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Токмок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шаарындагы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 </a:t>
            </a:r>
            <a:r>
              <a:rPr lang="ru-RU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Х.А.Рахматулин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атындагы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филиалынын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иштери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жүргүзүлгөн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иш-чаралардын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маалыматы</a:t>
            </a:r>
            <a:endParaRPr lang="ru-RU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6D729CB-3EA1-E7C5-C184-887883A9B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69A4110-0951-9CC7-3D33-5D4744A0A8A3}"/>
              </a:ext>
            </a:extLst>
          </p:cNvPr>
          <p:cNvSpPr txBox="1"/>
          <p:nvPr/>
        </p:nvSpPr>
        <p:spPr>
          <a:xfrm>
            <a:off x="1244600" y="939800"/>
            <a:ext cx="934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Токмок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шаарынын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мэриясы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тарабынан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уюштурулган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Баңгизатсыз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эркин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жаша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иш-чарага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биздин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колледждин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студенттери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катышты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0E82D59-8C7D-0DBD-204E-4A9F8D5AB6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111" b="52592"/>
          <a:stretch>
            <a:fillRect/>
          </a:stretch>
        </p:blipFill>
        <p:spPr>
          <a:xfrm>
            <a:off x="2006600" y="2324100"/>
            <a:ext cx="76708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1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833205-0092-331D-3986-A70BFC292C6B}"/>
              </a:ext>
            </a:extLst>
          </p:cNvPr>
          <p:cNvSpPr txBox="1"/>
          <p:nvPr/>
        </p:nvSpPr>
        <p:spPr>
          <a:xfrm>
            <a:off x="2298700" y="901700"/>
            <a:ext cx="7353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«Ак-калпак</a:t>
            </a:r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күнүнө  карата ОКБББнын тайпаларынын студенттери менен шаардын негизги аянтына салтанаттуу жүрүшкө  «Кыргыз кийген ак калпак, кылымдарды карытат!» деген ураан менен  коштоп чыктык.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BC68966-208F-38BD-1197-056F34AAA3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427" b="41422"/>
          <a:stretch>
            <a:fillRect/>
          </a:stretch>
        </p:blipFill>
        <p:spPr>
          <a:xfrm>
            <a:off x="2298700" y="3327400"/>
            <a:ext cx="73533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8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4C24213-651B-048F-DCA7-CA2B57D0E6D8}"/>
              </a:ext>
            </a:extLst>
          </p:cNvPr>
          <p:cNvSpPr txBox="1"/>
          <p:nvPr/>
        </p:nvSpPr>
        <p:spPr>
          <a:xfrm>
            <a:off x="1765300" y="571500"/>
            <a:ext cx="6616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Студенттерге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теориялык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билимди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байланыштыруу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катышуучулардын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ойлонуу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жөндөмүн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кызыгуусун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арттырып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маданиятка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урмат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көрсөтүү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тайпалар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достукту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бекемдөө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максатында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экскурсиялар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уюштурулду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5066D9C-2EBC-3785-6BF6-43B6236565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371" b="55000"/>
          <a:stretch>
            <a:fillRect/>
          </a:stretch>
        </p:blipFill>
        <p:spPr>
          <a:xfrm>
            <a:off x="628650" y="3429000"/>
            <a:ext cx="3086100" cy="20383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F008B18-F3D3-9850-1352-CF4DB6A2DE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481" b="56297"/>
          <a:stretch>
            <a:fillRect/>
          </a:stretch>
        </p:blipFill>
        <p:spPr>
          <a:xfrm>
            <a:off x="4552950" y="3530600"/>
            <a:ext cx="3086100" cy="20383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A253ADE-6848-AFE5-73C1-F6626D430A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333" b="47222"/>
          <a:stretch>
            <a:fillRect/>
          </a:stretch>
        </p:blipFill>
        <p:spPr>
          <a:xfrm>
            <a:off x="8477250" y="3429000"/>
            <a:ext cx="3086100" cy="20383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1FC809B-2331-34C3-8EAF-E00A2CACE3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349" b="41992"/>
          <a:stretch>
            <a:fillRect/>
          </a:stretch>
        </p:blipFill>
        <p:spPr>
          <a:xfrm>
            <a:off x="8883650" y="393700"/>
            <a:ext cx="3086100" cy="230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0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501CE4-67FA-DAE2-A38C-EAA816B2405D}"/>
              </a:ext>
            </a:extLst>
          </p:cNvPr>
          <p:cNvSpPr txBox="1"/>
          <p:nvPr/>
        </p:nvSpPr>
        <p:spPr>
          <a:xfrm>
            <a:off x="1689100" y="571500"/>
            <a:ext cx="8445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Тарбиялык пландын негизинде жүргүзүлгөн бардык  тарбиялык иш-чаралар  студенттерди патриоттуулукка, өз мекенине болгон сүйүүсүн арттырып,жан-дүйнөсү бай,таза,ыймандуу,Кыргызстандын маданий салттарын билген, өзүн инсан катары кадырлап- баалай билген адамдарды тарбиялоо үстүндө  болду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44807FF-3725-2FAA-EBBA-8644C68E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111" b="41992"/>
          <a:stretch>
            <a:fillRect/>
          </a:stretch>
        </p:blipFill>
        <p:spPr>
          <a:xfrm>
            <a:off x="730250" y="3619500"/>
            <a:ext cx="3086100" cy="21874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609C0E5-D8CE-93B5-4621-2F1E1FFF83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115" t="30741" r="4115" b="47222"/>
          <a:stretch>
            <a:fillRect/>
          </a:stretch>
        </p:blipFill>
        <p:spPr>
          <a:xfrm>
            <a:off x="4505325" y="3608338"/>
            <a:ext cx="3181350" cy="21874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C1039F2-CC9D-60FA-B521-138A4FE96E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112" b="53288"/>
          <a:stretch>
            <a:fillRect/>
          </a:stretch>
        </p:blipFill>
        <p:spPr>
          <a:xfrm>
            <a:off x="8591550" y="3608338"/>
            <a:ext cx="3086100" cy="219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2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F74524-86C7-0287-8A85-36994DA0C2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5040" y="619125"/>
            <a:ext cx="9906000" cy="14779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иштеринин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максаты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жаш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муундарды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тараптуу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өнүктүрүү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адамгерчиликке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мекенчилдикке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эмгекчилдикке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жоопкерчиликке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тарбиялоо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болуп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эсептелет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62ED95DC-AEE6-87D1-F837-E3DF5A461DB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2809875"/>
            <a:ext cx="4657725" cy="3235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27A675A-415F-6F2A-CEF1-9D1040141C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5" t="32149" r="1553" b="39259"/>
          <a:stretch>
            <a:fillRect/>
          </a:stretch>
        </p:blipFill>
        <p:spPr>
          <a:xfrm>
            <a:off x="6348412" y="2810482"/>
            <a:ext cx="4893977" cy="32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5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AC51CF-EA45-310A-70FC-54E8F0EC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568" y="-2673531"/>
            <a:ext cx="7936864" cy="7884159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тарбиялык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иштер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башындагы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бекитилген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бекитил</a:t>
            </a:r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тарбиялык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пландардын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негизинде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жүргүзүлдү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6C3A9C0-27CE-A23E-A59D-FC4561FBE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" t="33303" r="-2374" b="33850"/>
          <a:stretch>
            <a:fillRect/>
          </a:stretch>
        </p:blipFill>
        <p:spPr>
          <a:xfrm>
            <a:off x="730568" y="2550884"/>
            <a:ext cx="4907280" cy="38007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B3F92C2-9465-2F4A-1E6F-186A92138D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333" b="48297"/>
          <a:stretch>
            <a:fillRect/>
          </a:stretch>
        </p:blipFill>
        <p:spPr>
          <a:xfrm>
            <a:off x="6645592" y="2496456"/>
            <a:ext cx="4815840" cy="380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2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4DD998-DD76-A59C-B202-D00F5C70E7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6000" y="263843"/>
            <a:ext cx="9906000" cy="1905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өмүрүн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ден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соолугун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жаратылыш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кырсыктардын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же башка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өзгөчө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кырдаалдарда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жардам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көрсөтүү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максатында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F9FBE67-F179-443F-27DA-2EC2BBE356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111" b="27259"/>
          <a:stretch>
            <a:fillRect/>
          </a:stretch>
        </p:blipFill>
        <p:spPr>
          <a:xfrm>
            <a:off x="163830" y="2672080"/>
            <a:ext cx="3707130" cy="21691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481F77D-1E00-31F1-ADC6-5C8BFE9EF7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370" b="45852"/>
          <a:stretch>
            <a:fillRect/>
          </a:stretch>
        </p:blipFill>
        <p:spPr>
          <a:xfrm>
            <a:off x="4242435" y="2672080"/>
            <a:ext cx="3707130" cy="21691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CDC9B94-A5A8-5F49-CA8C-634C5E6E39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704" b="58222"/>
          <a:stretch>
            <a:fillRect/>
          </a:stretch>
        </p:blipFill>
        <p:spPr>
          <a:xfrm>
            <a:off x="8321040" y="2672080"/>
            <a:ext cx="3707130" cy="21691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C3762B6-84C0-E26D-363A-A973E2A66DE2}"/>
              </a:ext>
            </a:extLst>
          </p:cNvPr>
          <p:cNvSpPr txBox="1"/>
          <p:nvPr/>
        </p:nvSpPr>
        <p:spPr>
          <a:xfrm>
            <a:off x="4242435" y="4841240"/>
            <a:ext cx="3428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ӨКМ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кызматкерлери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Өзгөчө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кырдаалдарда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машыгуу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0822532-00F8-F721-BB29-C5A73950B08D}"/>
              </a:ext>
            </a:extLst>
          </p:cNvPr>
          <p:cNvSpPr txBox="1"/>
          <p:nvPr/>
        </p:nvSpPr>
        <p:spPr>
          <a:xfrm>
            <a:off x="8229600" y="4809420"/>
            <a:ext cx="428752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Кызыл Ай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коомдун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кызматкерлери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биргеликте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ачык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сабактар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өткөзүлдү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9226333-997C-8AE1-13AA-5B382B6E7802}"/>
              </a:ext>
            </a:extLst>
          </p:cNvPr>
          <p:cNvSpPr txBox="1"/>
          <p:nvPr/>
        </p:nvSpPr>
        <p:spPr>
          <a:xfrm>
            <a:off x="91440" y="4947920"/>
            <a:ext cx="344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СПИД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күрөшүү борборунун кызматкерлери менен ачык сабак,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65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5E184B97-B0F2-6078-5AA6-C4121324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800" y="1447800"/>
            <a:ext cx="4468812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39C14F68-E942-19C7-82AE-65983B0ADC9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91A69F1-5AB8-4131-2BDF-023665153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184400"/>
            <a:ext cx="6096000" cy="2641599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бою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айлана-тегерегинде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шаар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ичиндеги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тазалык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күндөрү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өткөрүлүп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студенттер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эмгекке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тарбияланды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849E335-22C4-26A4-558E-792FE0AE1F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778" b="32345"/>
          <a:stretch>
            <a:fillRect/>
          </a:stretch>
        </p:blipFill>
        <p:spPr>
          <a:xfrm>
            <a:off x="254000" y="1018117"/>
            <a:ext cx="5842000" cy="468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402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DBD914-07CC-E449-4547-7F044E3A1432}"/>
              </a:ext>
            </a:extLst>
          </p:cNvPr>
          <p:cNvSpPr txBox="1"/>
          <p:nvPr/>
        </p:nvSpPr>
        <p:spPr>
          <a:xfrm>
            <a:off x="1435100" y="774700"/>
            <a:ext cx="101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Психологиялык жактан жакшы маанай тартуулап, </a:t>
            </a:r>
            <a:r>
              <a:rPr lang="ky-KG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даталуу </a:t>
            </a:r>
            <a:r>
              <a:rPr lang="ky-KG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күндөрү  </a:t>
            </a:r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маданияттуу түрдө майрамдык салтанаттар өткөрүлдү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C23A441-7549-2108-0041-A47727F0D2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111" b="43148"/>
          <a:stretch>
            <a:fillRect/>
          </a:stretch>
        </p:blipFill>
        <p:spPr>
          <a:xfrm>
            <a:off x="196850" y="3949700"/>
            <a:ext cx="3917950" cy="2133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51B2E44-E6E4-9DB5-CAD4-EC31C31D7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630" b="47778"/>
          <a:stretch>
            <a:fillRect/>
          </a:stretch>
        </p:blipFill>
        <p:spPr>
          <a:xfrm>
            <a:off x="3930650" y="3949700"/>
            <a:ext cx="3917950" cy="2133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0FE42E3-64C0-C0D4-ED01-3D24B7A35D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593" b="36111"/>
          <a:stretch>
            <a:fillRect/>
          </a:stretch>
        </p:blipFill>
        <p:spPr>
          <a:xfrm>
            <a:off x="7550150" y="3949700"/>
            <a:ext cx="3917950" cy="2133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33D7FDD-2C10-CB7C-294B-2D02686F34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814" b="54630"/>
          <a:stretch>
            <a:fillRect/>
          </a:stretch>
        </p:blipFill>
        <p:spPr>
          <a:xfrm>
            <a:off x="196850" y="2197100"/>
            <a:ext cx="3733800" cy="1752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8611E50-6A4C-43C4-27E6-DC2BC4A11D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4444" b="40000"/>
          <a:stretch>
            <a:fillRect/>
          </a:stretch>
        </p:blipFill>
        <p:spPr>
          <a:xfrm>
            <a:off x="3930650" y="2197100"/>
            <a:ext cx="3619500" cy="1752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09849F5-A7D8-911D-CADF-9C9EB3989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0150" y="2197100"/>
            <a:ext cx="39179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5811" y="177800"/>
            <a:ext cx="8534401" cy="2281600"/>
          </a:xfrm>
        </p:spPr>
        <p:txBody>
          <a:bodyPr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жжэи</a:t>
            </a:r>
            <a:r>
              <a:rPr lang="ru-RU" sz="2400" b="1" dirty="0" err="1" smtClean="0">
                <a:solidFill>
                  <a:schemeClr val="bg1"/>
                </a:solidFill>
              </a:rPr>
              <a:t>НИН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АЙМАКТЫК </a:t>
            </a:r>
            <a:r>
              <a:rPr lang="ru-RU" sz="3200" b="1" dirty="0" err="1" smtClean="0">
                <a:solidFill>
                  <a:schemeClr val="bg1"/>
                </a:solidFill>
              </a:rPr>
              <a:t>ТЕСК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өөЧүЛөРү</a:t>
            </a:r>
            <a:r>
              <a:rPr lang="ru-RU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МЕНЕН БИРГЕЛИКТЕ ЖЫЛ ИЧИНДЕ ИШТЕР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ЖүРГүЗүЛДү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235" y="2569778"/>
            <a:ext cx="7059010" cy="405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29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206" y="0"/>
            <a:ext cx="8534401" cy="2281600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ичинде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жумада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бир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куратордук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сааттар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өткөзүлдү</a:t>
            </a:r>
            <a:r>
              <a:rPr lang="ru-RU" dirty="0" smtClean="0">
                <a:latin typeface="Times New Roman"/>
                <a:cs typeface="Times New Roman"/>
              </a:rPr>
              <a:t>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421" y="2517663"/>
            <a:ext cx="7493876" cy="420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50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E9FC1CB-D31A-5C5E-16BD-0FC54EE24643}"/>
              </a:ext>
            </a:extLst>
          </p:cNvPr>
          <p:cNvSpPr txBox="1"/>
          <p:nvPr/>
        </p:nvSpPr>
        <p:spPr>
          <a:xfrm>
            <a:off x="2336800" y="43180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Токмок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шаарынын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мэриясы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тарабынан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уюштурулган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КВН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оюнуна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катышып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1-орунга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ээ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болдук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A575F91-30BD-0166-BCAA-A86EE76C1D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778" b="41852"/>
          <a:stretch>
            <a:fillRect/>
          </a:stretch>
        </p:blipFill>
        <p:spPr>
          <a:xfrm>
            <a:off x="2438400" y="1905000"/>
            <a:ext cx="71882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5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215</TotalTime>
  <Words>249</Words>
  <Application>Microsoft Office PowerPoint</Application>
  <PresentationFormat>Произвольный</PresentationFormat>
  <Paragraphs>19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Сектор</vt:lpstr>
      <vt:lpstr>КмТунун Токмок шаарындагы  академик Х.А.Рахматулин атындагы филиалынын тарбия иштери боюнча жүргүзүлгөн иш-чаралардын маалыматы</vt:lpstr>
      <vt:lpstr>Тарбия иштеринин максаты — бул жаш муундарды ар тараптуу өнүктүрүү, адамгерчиликке, мекенчилдикке, эмгекчилдикке жана жоопкерчиликке тарбиялоо болуп эсептелет.</vt:lpstr>
      <vt:lpstr>тарбиялык иштер жыл башындагы бекитилген жалпы пландын жана  ай сайын бекитилүүчү тарбиялык пландардын негизинде жүргүзүлдү. </vt:lpstr>
      <vt:lpstr>Адамдын өмүрүн, ден соолугун жана жаратылыш кырсыктардын алдын алуу, же башка өзгөчө кырдаалдарда жардам көрсөтүү максатында </vt:lpstr>
      <vt:lpstr>Презентация PowerPoint</vt:lpstr>
      <vt:lpstr>Презентация PowerPoint</vt:lpstr>
      <vt:lpstr>жжэиНИН АЙМАКТЫК ТЕСКөөЧүЛөРү МЕНЕН БИРГЕЛИКТЕ ЖЫЛ ИЧИНДЕ ИШТЕР ЖүРГүЗүЛДү.</vt:lpstr>
      <vt:lpstr>Жыл ичинде Эки жумада бир куратордук сааттар өткөзүлдү.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КмТунун Токмок шаарындагы  академик Х.А.Рахматулин атындагы филиалынын тарбия иштери боюнча жүргүзүлгөн иш-чаралардын маалыматы</dc:title>
  <dc:creator>Пользователь</dc:creator>
  <cp:lastModifiedBy>user</cp:lastModifiedBy>
  <cp:revision>5</cp:revision>
  <dcterms:created xsi:type="dcterms:W3CDTF">2025-11-10T03:33:23Z</dcterms:created>
  <dcterms:modified xsi:type="dcterms:W3CDTF">2025-11-13T05:35:08Z</dcterms:modified>
</cp:coreProperties>
</file>