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4670C967-EA30-49BD-B848-809FD8647A49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278" autoAdjust="0"/>
  </p:normalViewPr>
  <p:slideViewPr>
    <p:cSldViewPr>
      <p:cViewPr varScale="1">
        <p:scale>
          <a:sx n="63" d="100"/>
          <a:sy n="63" d="100"/>
        </p:scale>
        <p:origin x="159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21F87-DC57-4C8A-9444-448F5EA65A55}" type="datetimeFigureOut">
              <a:rPr lang="ru-RU" smtClean="0"/>
              <a:t>03.02.2018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7D000-215A-4639-86C2-5C183E8EC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727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7D000-215A-4639-86C2-5C183E8EC89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636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03.02.2018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03.02.2018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03.02.2018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03.02.2018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03.02.2018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03.02.2018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03.02.2018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03.02.2018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03.02.2018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03.02.2018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03.02.2018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915C0994-9541-4EB6-B148-D9385E22859E}" type="datetimeFigureOut">
              <a:rPr lang="ru-RU" smtClean="0"/>
              <a:t>03.02.2018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0" y="1556792"/>
            <a:ext cx="7543800" cy="3167608"/>
          </a:xfrm>
        </p:spPr>
        <p:txBody>
          <a:bodyPr/>
          <a:lstStyle/>
          <a:p>
            <a:pPr algn="ctr"/>
            <a:r>
              <a:rPr lang="ru-RU" dirty="0" smtClean="0"/>
              <a:t>Отчет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400" dirty="0" smtClean="0"/>
              <a:t>куратора группы </a:t>
            </a:r>
            <a:r>
              <a:rPr lang="ru-RU" sz="3600" dirty="0" smtClean="0"/>
              <a:t>ТПООП(б)-1-16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2000" y="4941168"/>
            <a:ext cx="7410400" cy="9906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  </a:t>
            </a:r>
            <a:r>
              <a:rPr lang="ru-RU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Абакировой</a:t>
            </a: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Э.М. за </a:t>
            </a: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1е полугодие    2017-2018 </a:t>
            </a:r>
            <a:r>
              <a:rPr lang="ru-RU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уч.год</a:t>
            </a: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</a:t>
            </a:r>
            <a:endParaRPr lang="ru-RU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6839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04664"/>
            <a:ext cx="7482408" cy="57675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+mn-lt"/>
              </a:rPr>
              <a:t>В течении </a:t>
            </a:r>
            <a:r>
              <a:rPr lang="ru-RU" sz="2800" dirty="0" smtClean="0">
                <a:latin typeface="+mn-lt"/>
              </a:rPr>
              <a:t>1го полугодия 2017 </a:t>
            </a:r>
            <a:r>
              <a:rPr lang="ru-RU" sz="2800" dirty="0" smtClean="0">
                <a:latin typeface="+mn-lt"/>
              </a:rPr>
              <a:t>-</a:t>
            </a:r>
            <a:r>
              <a:rPr lang="ru-RU" sz="2800" dirty="0" smtClean="0">
                <a:latin typeface="+mn-lt"/>
              </a:rPr>
              <a:t>2018 </a:t>
            </a:r>
            <a:r>
              <a:rPr lang="ru-RU" sz="2800" dirty="0" smtClean="0">
                <a:latin typeface="+mn-lt"/>
              </a:rPr>
              <a:t>учебного года моя работа, как куратора учебной академической группы </a:t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ТПООП(б)-1-16 включала в себя:</a:t>
            </a:r>
            <a:br>
              <a:rPr lang="ru-RU" sz="2800" dirty="0" smtClean="0">
                <a:latin typeface="+mn-lt"/>
              </a:rPr>
            </a:b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dirty="0" smtClean="0">
                <a:latin typeface="+mn-lt"/>
              </a:rPr>
              <a:t/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 - активное участие в жизни группы в течении всего учебного процесса;</a:t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- помощь и содействие в решении повседневных студенческих проблем, изучение бытовых, семейных условий жизни студентов, активное взаимодействие с родителями;</a:t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- консультирование в вопросах, связанных с учебой и успеваемостью;</a:t>
            </a:r>
            <a:br>
              <a:rPr lang="ru-RU" sz="2800" dirty="0" smtClean="0">
                <a:latin typeface="+mn-lt"/>
              </a:rPr>
            </a:br>
            <a:endParaRPr lang="ru-RU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054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692696"/>
            <a:ext cx="7543800" cy="54703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/>
              <a:t>	</a:t>
            </a:r>
            <a:r>
              <a:rPr lang="ru-RU" sz="3200" b="1" dirty="0" smtClean="0"/>
              <a:t>За прошедший период с группой  ТПООП(б)-1-16 было на постоянной основе проводились:</a:t>
            </a:r>
          </a:p>
          <a:p>
            <a:pPr algn="ctr">
              <a:buFontTx/>
              <a:buChar char="-"/>
            </a:pPr>
            <a:r>
              <a:rPr lang="ru-RU" sz="3200" b="1" dirty="0" smtClean="0"/>
              <a:t>Еженедельно проводились кураторские часы в 12:20  по средам в ауд. 1/112;</a:t>
            </a:r>
          </a:p>
          <a:p>
            <a:pPr algn="ctr">
              <a:buFontTx/>
              <a:buChar char="-"/>
            </a:pPr>
            <a:r>
              <a:rPr lang="ru-RU" sz="3200" b="1" dirty="0" smtClean="0"/>
              <a:t>Еженедельная проверка посещаемости занятий студентами группы с предоставлением протокола проверки.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2280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6709792" cy="134076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+mn-lt"/>
              </a:rPr>
              <a:t> Студенческие будни группы </a:t>
            </a:r>
            <a:r>
              <a:rPr lang="ru-RU" b="1" i="1" dirty="0" smtClean="0">
                <a:latin typeface="+mn-lt"/>
              </a:rPr>
              <a:t>ТПООП(б)-1-16</a:t>
            </a:r>
            <a:endParaRPr lang="ru-RU" b="1" i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505" y="1340768"/>
            <a:ext cx="3096344" cy="2088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476" y="1340768"/>
            <a:ext cx="2873692" cy="2088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7943" y="1370891"/>
            <a:ext cx="2793622" cy="20581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5" y="3439308"/>
            <a:ext cx="2952327" cy="26539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5674" y="3483079"/>
            <a:ext cx="2873692" cy="26102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7400" y="3483079"/>
            <a:ext cx="2834165" cy="261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6632"/>
            <a:ext cx="7543800" cy="792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/>
              <a:t>Группа ТПООП(б)-1-16 на досуге 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2" y="836400"/>
            <a:ext cx="3744417" cy="3003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249" y="836400"/>
            <a:ext cx="4793703" cy="30094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40208"/>
            <a:ext cx="4158019" cy="29523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931" y="3853288"/>
            <a:ext cx="4648114" cy="299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Полностью закрыли сессию</a:t>
            </a:r>
          </a:p>
          <a:p>
            <a:pPr lvl="0">
              <a:buClr>
                <a:srgbClr val="AD0101"/>
              </a:buClr>
            </a:pPr>
            <a:r>
              <a:rPr lang="ru-RU" dirty="0">
                <a:solidFill>
                  <a:srgbClr val="303030"/>
                </a:solidFill>
              </a:rPr>
              <a:t>Джаманкулова Г.Д</a:t>
            </a:r>
            <a:r>
              <a:rPr lang="ru-RU" dirty="0" smtClean="0">
                <a:solidFill>
                  <a:srgbClr val="303030"/>
                </a:solidFill>
              </a:rPr>
              <a:t>.</a:t>
            </a:r>
          </a:p>
          <a:p>
            <a:pPr lvl="0">
              <a:buClr>
                <a:srgbClr val="AD0101"/>
              </a:buClr>
            </a:pPr>
            <a:r>
              <a:rPr lang="ru-RU" dirty="0" err="1" smtClean="0">
                <a:solidFill>
                  <a:srgbClr val="303030"/>
                </a:solidFill>
              </a:rPr>
              <a:t>Русланбекова</a:t>
            </a:r>
            <a:r>
              <a:rPr lang="ru-RU" dirty="0" smtClean="0">
                <a:solidFill>
                  <a:srgbClr val="303030"/>
                </a:solidFill>
              </a:rPr>
              <a:t> Н.Р.</a:t>
            </a:r>
            <a:endParaRPr lang="ru-RU" dirty="0">
              <a:solidFill>
                <a:srgbClr val="303030"/>
              </a:solidFill>
            </a:endParaRPr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55044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58395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Остались на </a:t>
            </a:r>
            <a:r>
              <a:rPr lang="en-US" b="1" dirty="0" smtClean="0"/>
              <a:t>FX</a:t>
            </a:r>
            <a:endParaRPr lang="ru-RU" b="1" dirty="0" smtClean="0"/>
          </a:p>
          <a:p>
            <a:r>
              <a:rPr lang="ru-RU" dirty="0" err="1" smtClean="0"/>
              <a:t>Бейшенбаев</a:t>
            </a:r>
            <a:r>
              <a:rPr lang="ru-RU" dirty="0" smtClean="0"/>
              <a:t> Б.Т.                            </a:t>
            </a:r>
            <a:r>
              <a:rPr lang="ru-RU" dirty="0" err="1" smtClean="0"/>
              <a:t>Таукенова</a:t>
            </a:r>
            <a:r>
              <a:rPr lang="ru-RU" dirty="0" smtClean="0"/>
              <a:t> К.А.</a:t>
            </a:r>
          </a:p>
          <a:p>
            <a:r>
              <a:rPr lang="ru-RU" dirty="0" err="1" smtClean="0"/>
              <a:t>Бовдуев</a:t>
            </a:r>
            <a:r>
              <a:rPr lang="ru-RU" dirty="0" smtClean="0"/>
              <a:t> П.П.                                  </a:t>
            </a:r>
            <a:r>
              <a:rPr lang="ru-RU" dirty="0" err="1" smtClean="0"/>
              <a:t>Джумалиев</a:t>
            </a:r>
            <a:r>
              <a:rPr lang="ru-RU" dirty="0" smtClean="0"/>
              <a:t> Э.З.</a:t>
            </a:r>
          </a:p>
          <a:p>
            <a:r>
              <a:rPr lang="ru-RU" dirty="0" err="1" smtClean="0"/>
              <a:t>Дунганбаева</a:t>
            </a:r>
            <a:r>
              <a:rPr lang="ru-RU" dirty="0"/>
              <a:t> </a:t>
            </a:r>
            <a:r>
              <a:rPr lang="ru-RU" dirty="0" smtClean="0"/>
              <a:t>Ы.Р.                           Русланова А.Р.</a:t>
            </a:r>
          </a:p>
          <a:p>
            <a:r>
              <a:rPr lang="ru-RU" dirty="0" err="1" smtClean="0"/>
              <a:t>Ажыгулов</a:t>
            </a:r>
            <a:r>
              <a:rPr lang="ru-RU" dirty="0" smtClean="0"/>
              <a:t> Э.Т.                                </a:t>
            </a:r>
            <a:r>
              <a:rPr lang="ru-RU" dirty="0" err="1" smtClean="0"/>
              <a:t>Хен</a:t>
            </a:r>
            <a:r>
              <a:rPr lang="ru-RU" dirty="0" smtClean="0"/>
              <a:t> А.Д.</a:t>
            </a:r>
          </a:p>
          <a:p>
            <a:r>
              <a:rPr lang="ru-RU" dirty="0" err="1" smtClean="0"/>
              <a:t>Турбатова</a:t>
            </a:r>
            <a:r>
              <a:rPr lang="ru-RU" dirty="0" smtClean="0"/>
              <a:t> Т.Ф.                                Юлдашева Д.А.</a:t>
            </a:r>
          </a:p>
          <a:p>
            <a:r>
              <a:rPr lang="ru-RU" dirty="0" err="1" smtClean="0"/>
              <a:t>Курманакунов</a:t>
            </a:r>
            <a:r>
              <a:rPr lang="ru-RU" dirty="0" smtClean="0"/>
              <a:t> Э.Д.          </a:t>
            </a:r>
          </a:p>
          <a:p>
            <a:r>
              <a:rPr lang="ru-RU" dirty="0" smtClean="0"/>
              <a:t>Каримова Д.М.                         </a:t>
            </a:r>
          </a:p>
          <a:p>
            <a:r>
              <a:rPr lang="ru-RU" dirty="0" err="1" smtClean="0"/>
              <a:t>Керимбаева</a:t>
            </a:r>
            <a:r>
              <a:rPr lang="ru-RU" dirty="0" smtClean="0"/>
              <a:t> А.К.</a:t>
            </a:r>
          </a:p>
          <a:p>
            <a:r>
              <a:rPr lang="ru-RU" dirty="0" smtClean="0"/>
              <a:t>Ким А.Е.</a:t>
            </a:r>
          </a:p>
          <a:p>
            <a:r>
              <a:rPr lang="ru-RU" dirty="0" err="1" smtClean="0"/>
              <a:t>Анаркулов</a:t>
            </a:r>
            <a:r>
              <a:rPr lang="ru-RU" dirty="0" smtClean="0"/>
              <a:t> И.А.</a:t>
            </a:r>
          </a:p>
          <a:p>
            <a:r>
              <a:rPr lang="ru-RU" dirty="0" err="1" smtClean="0"/>
              <a:t>Ашымова</a:t>
            </a:r>
            <a:r>
              <a:rPr lang="ru-RU" dirty="0" smtClean="0"/>
              <a:t> А.Ж.</a:t>
            </a:r>
          </a:p>
          <a:p>
            <a:r>
              <a:rPr lang="ru-RU" dirty="0" err="1" smtClean="0"/>
              <a:t>Миникеева</a:t>
            </a:r>
            <a:r>
              <a:rPr lang="ru-RU" dirty="0" smtClean="0"/>
              <a:t> А.Р.</a:t>
            </a:r>
          </a:p>
          <a:p>
            <a:r>
              <a:rPr lang="ru-RU" dirty="0" err="1" smtClean="0"/>
              <a:t>Мухлисов</a:t>
            </a:r>
            <a:r>
              <a:rPr lang="ru-RU" dirty="0" smtClean="0"/>
              <a:t> Ю.М.</a:t>
            </a:r>
          </a:p>
          <a:p>
            <a:r>
              <a:rPr lang="ru-RU" dirty="0" err="1" smtClean="0"/>
              <a:t>Пичуревич</a:t>
            </a:r>
            <a:r>
              <a:rPr lang="ru-RU" dirty="0" smtClean="0"/>
              <a:t> И.А.</a:t>
            </a:r>
          </a:p>
          <a:p>
            <a:r>
              <a:rPr lang="ru-RU" dirty="0" smtClean="0"/>
              <a:t>Рахимова А.Б.</a:t>
            </a:r>
          </a:p>
          <a:p>
            <a:r>
              <a:rPr lang="ru-RU" dirty="0" smtClean="0"/>
              <a:t>Шамуратова Г.Э.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2361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764704"/>
            <a:ext cx="72728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Поданы на отчисление</a:t>
            </a:r>
            <a:r>
              <a:rPr lang="ru-RU" dirty="0"/>
              <a:t/>
            </a:r>
            <a:br>
              <a:rPr lang="ru-RU" dirty="0"/>
            </a:br>
            <a:r>
              <a:rPr lang="ru-RU" sz="2000" dirty="0" err="1" smtClean="0"/>
              <a:t>Тилеков</a:t>
            </a:r>
            <a:r>
              <a:rPr lang="ru-RU" sz="2000" dirty="0" smtClean="0"/>
              <a:t> А.Т.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Нурбеков А.Д.</a:t>
            </a:r>
          </a:p>
          <a:p>
            <a:endParaRPr lang="ru-RU" sz="2000" dirty="0"/>
          </a:p>
          <a:p>
            <a:r>
              <a:rPr lang="ru-RU" sz="2400" b="1" dirty="0" smtClean="0"/>
              <a:t>Переведенные и восстановленные на 2е полугодие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Макарова А.С.</a:t>
            </a:r>
          </a:p>
          <a:p>
            <a:r>
              <a:rPr lang="ru-RU" sz="2000" dirty="0" err="1" smtClean="0"/>
              <a:t>Коешева</a:t>
            </a:r>
            <a:r>
              <a:rPr lang="ru-RU" sz="2000" dirty="0" smtClean="0"/>
              <a:t> М.Б.</a:t>
            </a:r>
          </a:p>
          <a:p>
            <a:r>
              <a:rPr lang="ru-RU" sz="2000" dirty="0" err="1" smtClean="0"/>
              <a:t>Каныбеков</a:t>
            </a:r>
            <a:r>
              <a:rPr lang="ru-RU" sz="2000" dirty="0" smtClean="0"/>
              <a:t> А.К.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62719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28800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57123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</TotalTime>
  <Words>124</Words>
  <Application>Microsoft Office PowerPoint</Application>
  <PresentationFormat>Экран (4:3)</PresentationFormat>
  <Paragraphs>35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Impact</vt:lpstr>
      <vt:lpstr>Times New Roman</vt:lpstr>
      <vt:lpstr>NewsPrint</vt:lpstr>
      <vt:lpstr>Отчет   куратора группы ТПООП(б)-1-16 </vt:lpstr>
      <vt:lpstr>В течении 1го полугодия 2017 -2018 учебного года моя работа, как куратора учебной академической группы  ТПООП(б)-1-16 включала в себя:    - активное участие в жизни группы в течении всего учебного процесса; - помощь и содействие в решении повседневных студенческих проблем, изучение бытовых, семейных условий жизни студентов, активное взаимодействие с родителями; - консультирование в вопросах, связанных с учебой и успеваемостью; </vt:lpstr>
      <vt:lpstr>Презентация PowerPoint</vt:lpstr>
      <vt:lpstr> Студенческие будни группы ТПООП(б)-1-16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 куратора группы ТПООП(б)-1-16</dc:title>
  <dc:creator>Абакирова Айгерим</dc:creator>
  <cp:lastModifiedBy>дом</cp:lastModifiedBy>
  <cp:revision>32</cp:revision>
  <dcterms:created xsi:type="dcterms:W3CDTF">2017-06-10T13:44:28Z</dcterms:created>
  <dcterms:modified xsi:type="dcterms:W3CDTF">2018-02-03T16:15:20Z</dcterms:modified>
</cp:coreProperties>
</file>