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7" r:id="rId9"/>
    <p:sldId id="261" r:id="rId10"/>
    <p:sldId id="262" r:id="rId11"/>
    <p:sldId id="263" r:id="rId12"/>
    <p:sldId id="26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4670C967-EA30-49BD-B848-809FD8647A49}">
          <p14:sldIdLst>
            <p14:sldId id="256"/>
            <p14:sldId id="257"/>
            <p14:sldId id="258"/>
            <p14:sldId id="259"/>
            <p14:sldId id="260"/>
            <p14:sldId id="265"/>
            <p14:sldId id="266"/>
            <p14:sldId id="267"/>
            <p14:sldId id="261"/>
            <p14:sldId id="262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278" autoAdjust="0"/>
  </p:normalViewPr>
  <p:slideViewPr>
    <p:cSldViewPr>
      <p:cViewPr varScale="1">
        <p:scale>
          <a:sx n="63" d="100"/>
          <a:sy n="63" d="100"/>
        </p:scale>
        <p:origin x="159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21F87-DC57-4C8A-9444-448F5EA65A55}" type="datetimeFigureOut">
              <a:rPr lang="ru-RU" smtClean="0"/>
              <a:t>23.06.2018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7D000-215A-4639-86C2-5C183E8EC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727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7D000-215A-4639-86C2-5C183E8EC89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636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23.06.2018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807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23.06.2018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98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23.06.2018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0023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23.06.2018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386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23.06.2018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2548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23.06.2018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424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23.06.2018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917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23.06.2018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047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23.06.2018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347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23.06.2018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987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23.06.2018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89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23.06.2018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675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23.06.2018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73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23.06.2018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218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23.06.2018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528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C0994-9541-4EB6-B148-D9385E22859E}" type="datetimeFigureOut">
              <a:rPr lang="ru-RU" smtClean="0"/>
              <a:t>23.06.2018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027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C0994-9541-4EB6-B148-D9385E22859E}" type="datetimeFigureOut">
              <a:rPr lang="ru-RU" smtClean="0"/>
              <a:t>23.06.2018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13ADF44-F6E4-496D-90BF-C277F8FB7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221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1556792"/>
            <a:ext cx="7543800" cy="3167608"/>
          </a:xfrm>
        </p:spPr>
        <p:txBody>
          <a:bodyPr/>
          <a:lstStyle/>
          <a:p>
            <a:pPr algn="ctr"/>
            <a:r>
              <a:rPr lang="ru-RU" b="1" i="1" dirty="0" smtClean="0"/>
              <a:t> 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sz="4400" b="1" i="1" dirty="0" smtClean="0"/>
              <a:t>ТПООПб-1-16 </a:t>
            </a:r>
            <a:r>
              <a:rPr lang="ru-RU" sz="4400" b="1" i="1" dirty="0" err="1" smtClean="0"/>
              <a:t>тобунун</a:t>
            </a:r>
            <a:r>
              <a:rPr lang="ru-RU" sz="4400" b="1" i="1" dirty="0" smtClean="0"/>
              <a:t> куратору </a:t>
            </a:r>
            <a:r>
              <a:rPr lang="ru-RU" sz="4400" b="1" i="1" dirty="0" err="1" smtClean="0"/>
              <a:t>Э.М.Абакированын</a:t>
            </a:r>
            <a:r>
              <a:rPr lang="ru-RU" sz="4400" b="1" i="1" dirty="0" smtClean="0"/>
              <a:t> 2017-2018 </a:t>
            </a:r>
            <a:r>
              <a:rPr lang="ru-RU" sz="4400" b="1" i="1" dirty="0" err="1" smtClean="0"/>
              <a:t>окуу</a:t>
            </a:r>
            <a:r>
              <a:rPr lang="ru-RU" sz="4400" b="1" i="1" dirty="0" smtClean="0"/>
              <a:t> </a:t>
            </a:r>
            <a:r>
              <a:rPr lang="ru-RU" sz="4400" b="1" i="1" dirty="0" err="1" smtClean="0"/>
              <a:t>жылынын</a:t>
            </a:r>
            <a:r>
              <a:rPr lang="ru-RU" sz="4400" b="1" i="1" dirty="0" smtClean="0"/>
              <a:t> 2-жарым </a:t>
            </a:r>
            <a:r>
              <a:rPr lang="ru-RU" sz="4400" b="1" i="1" dirty="0" err="1" smtClean="0"/>
              <a:t>жылдыгы</a:t>
            </a:r>
            <a:r>
              <a:rPr lang="ru-RU" sz="4400" b="1" i="1" dirty="0" smtClean="0"/>
              <a:t> </a:t>
            </a:r>
            <a:r>
              <a:rPr lang="ru-RU" sz="4400" b="1" i="1" dirty="0" err="1" smtClean="0"/>
              <a:t>боюнча</a:t>
            </a:r>
            <a:r>
              <a:rPr lang="ru-RU" sz="4400" b="1" i="1" dirty="0" smtClean="0"/>
              <a:t> отчету </a:t>
            </a:r>
            <a:endParaRPr lang="ru-RU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2000" y="4941168"/>
            <a:ext cx="7410400" cy="9906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 </a:t>
            </a:r>
            <a:endParaRPr lang="ru-RU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6839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58395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 </a:t>
            </a:r>
            <a:r>
              <a:rPr lang="en-US" b="1" dirty="0" smtClean="0"/>
              <a:t>FX</a:t>
            </a:r>
            <a:r>
              <a:rPr lang="ky-KG" b="1" dirty="0" smtClean="0"/>
              <a:t> </a:t>
            </a:r>
            <a:r>
              <a:rPr lang="ky-KG" b="1" dirty="0" err="1" smtClean="0"/>
              <a:t>отчеттугуна</a:t>
            </a:r>
            <a:r>
              <a:rPr lang="ky-KG" b="1" dirty="0" smtClean="0"/>
              <a:t> калышты:</a:t>
            </a:r>
            <a:endParaRPr lang="ru-RU" b="1" dirty="0" smtClean="0"/>
          </a:p>
          <a:p>
            <a:r>
              <a:rPr lang="ru-RU" dirty="0" err="1" smtClean="0"/>
              <a:t>Бейшенбаев</a:t>
            </a:r>
            <a:r>
              <a:rPr lang="ru-RU" dirty="0" smtClean="0"/>
              <a:t> Б.Т.                            </a:t>
            </a:r>
            <a:r>
              <a:rPr lang="ru-RU" dirty="0" err="1" smtClean="0"/>
              <a:t>Таукенова</a:t>
            </a:r>
            <a:r>
              <a:rPr lang="ru-RU" dirty="0" smtClean="0"/>
              <a:t> К.А.</a:t>
            </a:r>
          </a:p>
          <a:p>
            <a:r>
              <a:rPr lang="ru-RU" dirty="0" err="1" smtClean="0"/>
              <a:t>Бовдуев</a:t>
            </a:r>
            <a:r>
              <a:rPr lang="ru-RU" dirty="0" smtClean="0"/>
              <a:t> П.П.                                  </a:t>
            </a:r>
            <a:r>
              <a:rPr lang="ru-RU" dirty="0" err="1" smtClean="0"/>
              <a:t>Джумалиев</a:t>
            </a:r>
            <a:r>
              <a:rPr lang="ru-RU" dirty="0" smtClean="0"/>
              <a:t> Э.З.</a:t>
            </a:r>
          </a:p>
          <a:p>
            <a:r>
              <a:rPr lang="ru-RU" dirty="0" err="1" smtClean="0"/>
              <a:t>Дунганбаева</a:t>
            </a:r>
            <a:r>
              <a:rPr lang="ru-RU" dirty="0"/>
              <a:t> </a:t>
            </a:r>
            <a:r>
              <a:rPr lang="ru-RU" dirty="0" smtClean="0"/>
              <a:t>Ы.Р.                           Русланова А.Р.</a:t>
            </a:r>
          </a:p>
          <a:p>
            <a:r>
              <a:rPr lang="ru-RU" dirty="0" err="1" smtClean="0"/>
              <a:t>Ажыгулов</a:t>
            </a:r>
            <a:r>
              <a:rPr lang="ru-RU" dirty="0" smtClean="0"/>
              <a:t> Э.Т.                                </a:t>
            </a:r>
            <a:r>
              <a:rPr lang="ru-RU" dirty="0" err="1" smtClean="0"/>
              <a:t>Хен</a:t>
            </a:r>
            <a:r>
              <a:rPr lang="ru-RU" dirty="0" smtClean="0"/>
              <a:t> А.Д.</a:t>
            </a:r>
          </a:p>
          <a:p>
            <a:r>
              <a:rPr lang="ru-RU" dirty="0" err="1" smtClean="0"/>
              <a:t>Турбатова</a:t>
            </a:r>
            <a:r>
              <a:rPr lang="ru-RU" dirty="0" smtClean="0"/>
              <a:t> Т.Ф.                                Юлдашева Д.А.</a:t>
            </a:r>
          </a:p>
          <a:p>
            <a:r>
              <a:rPr lang="ru-RU" dirty="0" err="1" smtClean="0"/>
              <a:t>Курманакунов</a:t>
            </a:r>
            <a:r>
              <a:rPr lang="ru-RU" dirty="0" smtClean="0"/>
              <a:t> Э.Д.          </a:t>
            </a:r>
          </a:p>
          <a:p>
            <a:r>
              <a:rPr lang="ru-RU" dirty="0" smtClean="0"/>
              <a:t>Каримова Д.М.                         </a:t>
            </a:r>
          </a:p>
          <a:p>
            <a:r>
              <a:rPr lang="ru-RU" dirty="0" err="1" smtClean="0"/>
              <a:t>Керимбаева</a:t>
            </a:r>
            <a:r>
              <a:rPr lang="ru-RU" dirty="0" smtClean="0"/>
              <a:t> А.К.</a:t>
            </a:r>
          </a:p>
          <a:p>
            <a:r>
              <a:rPr lang="ru-RU" dirty="0" smtClean="0"/>
              <a:t>Ким А.Е.</a:t>
            </a:r>
          </a:p>
          <a:p>
            <a:r>
              <a:rPr lang="ru-RU" dirty="0" err="1" smtClean="0"/>
              <a:t>Анаркулов</a:t>
            </a:r>
            <a:r>
              <a:rPr lang="ru-RU" dirty="0" smtClean="0"/>
              <a:t> И.А.</a:t>
            </a:r>
          </a:p>
          <a:p>
            <a:r>
              <a:rPr lang="ru-RU" dirty="0" err="1" smtClean="0"/>
              <a:t>Ашымова</a:t>
            </a:r>
            <a:r>
              <a:rPr lang="ru-RU" dirty="0" smtClean="0"/>
              <a:t> А.Ж.</a:t>
            </a:r>
          </a:p>
          <a:p>
            <a:r>
              <a:rPr lang="ru-RU" dirty="0" err="1" smtClean="0"/>
              <a:t>Миникеева</a:t>
            </a:r>
            <a:r>
              <a:rPr lang="ru-RU" dirty="0" smtClean="0"/>
              <a:t> А.Р.</a:t>
            </a:r>
          </a:p>
          <a:p>
            <a:r>
              <a:rPr lang="ru-RU" dirty="0" err="1" smtClean="0"/>
              <a:t>Мухлисов</a:t>
            </a:r>
            <a:r>
              <a:rPr lang="ru-RU" dirty="0" smtClean="0"/>
              <a:t> Ю.М.</a:t>
            </a:r>
          </a:p>
          <a:p>
            <a:r>
              <a:rPr lang="ru-RU" dirty="0" err="1" smtClean="0"/>
              <a:t>Пичуревич</a:t>
            </a:r>
            <a:r>
              <a:rPr lang="ru-RU" dirty="0" smtClean="0"/>
              <a:t> И.А.</a:t>
            </a:r>
          </a:p>
          <a:p>
            <a:r>
              <a:rPr lang="ru-RU" dirty="0" smtClean="0"/>
              <a:t>Рахимова А.Б.</a:t>
            </a:r>
          </a:p>
          <a:p>
            <a:r>
              <a:rPr lang="ru-RU" dirty="0" smtClean="0"/>
              <a:t>Шамуратова Г.Э.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2361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764704"/>
            <a:ext cx="72728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Окуудан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чыгарууга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берилгендер</a:t>
            </a:r>
            <a:r>
              <a:rPr lang="ru-RU" sz="2400" b="1" dirty="0" smtClean="0"/>
              <a:t>:</a:t>
            </a:r>
            <a:r>
              <a:rPr lang="ru-RU" dirty="0"/>
              <a:t/>
            </a:r>
            <a:br>
              <a:rPr lang="ru-RU" dirty="0"/>
            </a:br>
            <a:r>
              <a:rPr lang="ru-RU" sz="2000" dirty="0" err="1" smtClean="0"/>
              <a:t>Тилеков</a:t>
            </a:r>
            <a:r>
              <a:rPr lang="ru-RU" sz="2000" dirty="0" smtClean="0"/>
              <a:t> А.Т.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Нурбеков А.Д.</a:t>
            </a:r>
          </a:p>
          <a:p>
            <a:endParaRPr lang="ru-RU" sz="2000" dirty="0"/>
          </a:p>
          <a:p>
            <a:r>
              <a:rPr lang="ru-RU" sz="2400" b="1" dirty="0" smtClean="0"/>
              <a:t>2-чи </a:t>
            </a:r>
            <a:r>
              <a:rPr lang="ru-RU" sz="2400" b="1" dirty="0" err="1" smtClean="0"/>
              <a:t>жарым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жылдыкка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которулгандар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жана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калыбына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келтиррилгендер</a:t>
            </a:r>
            <a:r>
              <a:rPr lang="ru-RU" sz="2400" b="1" dirty="0" smtClean="0"/>
              <a:t>: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Макарова А.С.</a:t>
            </a:r>
          </a:p>
          <a:p>
            <a:r>
              <a:rPr lang="ru-RU" sz="2000" dirty="0" err="1" smtClean="0"/>
              <a:t>Коешева</a:t>
            </a:r>
            <a:r>
              <a:rPr lang="ru-RU" sz="2000" dirty="0" smtClean="0"/>
              <a:t> М.Б.</a:t>
            </a:r>
          </a:p>
          <a:p>
            <a:r>
              <a:rPr lang="ru-RU" sz="2000" dirty="0" err="1" smtClean="0"/>
              <a:t>Каныбеков</a:t>
            </a:r>
            <a:r>
              <a:rPr lang="ru-RU" sz="2000" dirty="0" smtClean="0"/>
              <a:t> А.К.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62719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28800"/>
            <a:ext cx="6781800" cy="1600200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Көнүл</a:t>
            </a:r>
            <a:r>
              <a:rPr lang="ru-RU" dirty="0" smtClean="0"/>
              <a:t> </a:t>
            </a:r>
            <a:r>
              <a:rPr lang="ru-RU" dirty="0" err="1" smtClean="0"/>
              <a:t>бурганыныздарга</a:t>
            </a:r>
            <a:r>
              <a:rPr lang="ru-RU" dirty="0" smtClean="0"/>
              <a:t> </a:t>
            </a:r>
            <a:r>
              <a:rPr lang="ru-RU" dirty="0" err="1" smtClean="0"/>
              <a:t>рахмат</a:t>
            </a:r>
            <a:r>
              <a:rPr lang="ru-RU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5712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04664"/>
            <a:ext cx="7482408" cy="57675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+mn-lt"/>
              </a:rPr>
              <a:t>2017-2018 </a:t>
            </a:r>
            <a:r>
              <a:rPr lang="ru-RU" sz="2800" dirty="0" err="1" smtClean="0">
                <a:latin typeface="+mn-lt"/>
              </a:rPr>
              <a:t>окуу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жылынын</a:t>
            </a:r>
            <a:r>
              <a:rPr lang="ru-RU" sz="2800" dirty="0" smtClean="0">
                <a:latin typeface="+mn-lt"/>
              </a:rPr>
              <a:t> 2-жарым </a:t>
            </a:r>
            <a:r>
              <a:rPr lang="ru-RU" sz="2800" dirty="0" err="1" smtClean="0">
                <a:latin typeface="+mn-lt"/>
              </a:rPr>
              <a:t>жылдыгы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ичинде</a:t>
            </a:r>
            <a:r>
              <a:rPr lang="ru-RU" sz="2800" dirty="0" smtClean="0">
                <a:latin typeface="+mn-lt"/>
              </a:rPr>
              <a:t> ТПООП-1-16 </a:t>
            </a:r>
            <a:r>
              <a:rPr lang="ru-RU" sz="2800" dirty="0" err="1" smtClean="0">
                <a:latin typeface="+mn-lt"/>
              </a:rPr>
              <a:t>окуу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академиялык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группасынын</a:t>
            </a:r>
            <a:r>
              <a:rPr lang="ru-RU" sz="2800" dirty="0" smtClean="0">
                <a:latin typeface="+mn-lt"/>
              </a:rPr>
              <a:t> куратору катары </a:t>
            </a:r>
            <a:r>
              <a:rPr lang="ru-RU" sz="2800" dirty="0" err="1" smtClean="0">
                <a:latin typeface="+mn-lt"/>
              </a:rPr>
              <a:t>менин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аткарган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ишим</a:t>
            </a:r>
            <a:r>
              <a:rPr lang="ru-RU" sz="2800" dirty="0" smtClean="0">
                <a:latin typeface="+mn-lt"/>
              </a:rPr>
              <a:t> т</a:t>
            </a:r>
            <a:r>
              <a:rPr lang="ky-KG" sz="2800" dirty="0" err="1" smtClean="0">
                <a:latin typeface="+mn-lt"/>
              </a:rPr>
              <a:t>өмөнкүлөрдү</a:t>
            </a:r>
            <a:r>
              <a:rPr lang="ky-KG" sz="2800" dirty="0" smtClean="0">
                <a:latin typeface="+mn-lt"/>
              </a:rPr>
              <a:t> камтыды:</a:t>
            </a:r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 smtClean="0">
                <a:latin typeface="+mn-lt"/>
              </a:rPr>
              <a:t>- </a:t>
            </a:r>
            <a:r>
              <a:rPr lang="ru-RU" sz="2800" dirty="0" err="1" smtClean="0">
                <a:latin typeface="+mn-lt"/>
              </a:rPr>
              <a:t>жалпы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окуу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процесси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ичинде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группанын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жашоосуна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активдүү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катышуу</a:t>
            </a:r>
            <a:r>
              <a:rPr lang="ru-RU" sz="2800" dirty="0" smtClean="0">
                <a:latin typeface="+mn-lt"/>
              </a:rPr>
              <a:t>;</a:t>
            </a:r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 </a:t>
            </a:r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- </a:t>
            </a:r>
            <a:r>
              <a:rPr lang="ru-RU" sz="2800" dirty="0" err="1" smtClean="0">
                <a:latin typeface="+mn-lt"/>
              </a:rPr>
              <a:t>студенттердин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күнүмдүк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көйгөйлөрүнө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жардам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берүү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жана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чечилишине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катышуу</a:t>
            </a:r>
            <a:r>
              <a:rPr lang="ru-RU" sz="2800" dirty="0" smtClean="0">
                <a:latin typeface="+mn-lt"/>
              </a:rPr>
              <a:t>, </a:t>
            </a:r>
            <a:r>
              <a:rPr lang="ru-RU" sz="2800" dirty="0" err="1" smtClean="0">
                <a:latin typeface="+mn-lt"/>
              </a:rPr>
              <a:t>студенттердин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үй-бүлөлүк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шарттарын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жана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күнүмдүк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жашоосун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билүү</a:t>
            </a:r>
            <a:r>
              <a:rPr lang="ru-RU" sz="2800" dirty="0" smtClean="0">
                <a:latin typeface="+mn-lt"/>
              </a:rPr>
              <a:t>, </a:t>
            </a:r>
            <a:r>
              <a:rPr lang="ru-RU" sz="2800" dirty="0" err="1" smtClean="0">
                <a:latin typeface="+mn-lt"/>
              </a:rPr>
              <a:t>ата-энелер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менен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активдүү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катышуу</a:t>
            </a:r>
            <a:r>
              <a:rPr lang="ru-RU" sz="2800" dirty="0" smtClean="0">
                <a:latin typeface="+mn-lt"/>
              </a:rPr>
              <a:t>;</a:t>
            </a:r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 smtClean="0">
                <a:latin typeface="+mn-lt"/>
              </a:rPr>
              <a:t>- </a:t>
            </a:r>
            <a:r>
              <a:rPr lang="ru-RU" sz="2800" dirty="0" err="1" smtClean="0">
                <a:latin typeface="+mn-lt"/>
              </a:rPr>
              <a:t>окуу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жана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жетишкендик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боюнча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суролорго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жооп</a:t>
            </a:r>
            <a:r>
              <a:rPr lang="ru-RU" sz="2800" dirty="0" smtClean="0">
                <a:latin typeface="+mn-lt"/>
              </a:rPr>
              <a:t> </a:t>
            </a:r>
            <a:r>
              <a:rPr lang="ru-RU" sz="2800" dirty="0" err="1" smtClean="0">
                <a:latin typeface="+mn-lt"/>
              </a:rPr>
              <a:t>берүү</a:t>
            </a:r>
            <a:r>
              <a:rPr lang="ru-RU" sz="2800" dirty="0" smtClean="0">
                <a:latin typeface="+mn-lt"/>
              </a:rPr>
              <a:t>;</a:t>
            </a:r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endParaRPr lang="ru-RU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054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692696"/>
            <a:ext cx="7543800" cy="54703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/>
              <a:t>	</a:t>
            </a:r>
            <a:r>
              <a:rPr lang="ru-RU" sz="3200" b="1" dirty="0" err="1" smtClean="0"/>
              <a:t>Өткөн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мезгил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ичинде</a:t>
            </a:r>
            <a:r>
              <a:rPr lang="ru-RU" sz="3200" b="1" dirty="0" smtClean="0"/>
              <a:t> ТПООПб-1-16 </a:t>
            </a:r>
            <a:r>
              <a:rPr lang="ru-RU" sz="3200" b="1" dirty="0" err="1" smtClean="0"/>
              <a:t>тобу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менен</a:t>
            </a:r>
            <a:r>
              <a:rPr lang="ru-RU" sz="3200" b="1" dirty="0" smtClean="0"/>
              <a:t> ар </a:t>
            </a:r>
            <a:r>
              <a:rPr lang="ru-RU" sz="3200" b="1" dirty="0" err="1" smtClean="0"/>
              <a:t>дайым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төмөндөгү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иш-аракеттер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жүргүзүлүп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жатты</a:t>
            </a:r>
            <a:r>
              <a:rPr lang="ru-RU" sz="3200" b="1" dirty="0" smtClean="0"/>
              <a:t>:</a:t>
            </a:r>
            <a:endParaRPr lang="ru-RU" sz="3200" b="1" dirty="0" smtClean="0"/>
          </a:p>
          <a:p>
            <a:pPr algn="ctr">
              <a:buFontTx/>
              <a:buChar char="-"/>
            </a:pPr>
            <a:r>
              <a:rPr lang="ru-RU" sz="3200" b="1" dirty="0" smtClean="0"/>
              <a:t>1/112 </a:t>
            </a:r>
            <a:r>
              <a:rPr lang="ru-RU" sz="3200" b="1" dirty="0" err="1" smtClean="0"/>
              <a:t>аудиториясында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шаршемби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күндөрү</a:t>
            </a:r>
            <a:r>
              <a:rPr lang="ru-RU" sz="3200" b="1" dirty="0" smtClean="0"/>
              <a:t> 12:20 да </a:t>
            </a:r>
            <a:r>
              <a:rPr lang="ru-RU" sz="3200" b="1" dirty="0" err="1" smtClean="0"/>
              <a:t>куратордук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сааттар</a:t>
            </a:r>
            <a:r>
              <a:rPr lang="ru-RU" sz="3200" b="1" dirty="0" smtClean="0"/>
              <a:t>;</a:t>
            </a:r>
            <a:endParaRPr lang="ru-RU" sz="3200" b="1" dirty="0" smtClean="0"/>
          </a:p>
          <a:p>
            <a:pPr algn="ctr">
              <a:buFontTx/>
              <a:buChar char="-"/>
            </a:pPr>
            <a:r>
              <a:rPr lang="ru-RU" sz="3200" b="1" dirty="0" err="1" smtClean="0"/>
              <a:t>Группанын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студенттеринин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сабакка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баруусун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текшерүү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протоколун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көрсөтүү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менен</a:t>
            </a:r>
            <a:r>
              <a:rPr lang="ru-RU" sz="3200" b="1" dirty="0" smtClean="0"/>
              <a:t> ар </a:t>
            </a:r>
            <a:r>
              <a:rPr lang="ru-RU" sz="3200" b="1" dirty="0" err="1" smtClean="0"/>
              <a:t>жумада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текшерүү</a:t>
            </a:r>
            <a:r>
              <a:rPr lang="ru-RU" sz="3200" b="1" dirty="0" smtClean="0"/>
              <a:t>.</a:t>
            </a:r>
            <a:endParaRPr lang="ru-RU" sz="3200" b="1" dirty="0" smtClean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2280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424936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latin typeface="+mn-lt"/>
              </a:rPr>
              <a:t>ТПООП(б)-1-16 </a:t>
            </a:r>
            <a:r>
              <a:rPr lang="ru-RU" sz="2800" b="1" i="1" dirty="0" err="1" smtClean="0">
                <a:solidFill>
                  <a:srgbClr val="FF0000"/>
                </a:solidFill>
                <a:latin typeface="+mn-lt"/>
              </a:rPr>
              <a:t>тобу</a:t>
            </a:r>
            <a:r>
              <a:rPr lang="ru-RU" sz="28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latin typeface="+mn-lt"/>
              </a:rPr>
              <a:t>кызмат</a:t>
            </a:r>
            <a:r>
              <a:rPr lang="ru-RU" sz="2800" b="1" i="1" dirty="0" smtClean="0">
                <a:solidFill>
                  <a:srgbClr val="FF0000"/>
                </a:solidFill>
                <a:latin typeface="+mn-lt"/>
              </a:rPr>
              <a:t>-орду </a:t>
            </a:r>
            <a:r>
              <a:rPr lang="ru-RU" sz="2800" b="1" i="1" dirty="0" err="1" smtClean="0">
                <a:solidFill>
                  <a:srgbClr val="FF0000"/>
                </a:solidFill>
                <a:latin typeface="+mn-lt"/>
              </a:rPr>
              <a:t>жарманкесинде</a:t>
            </a:r>
            <a:endParaRPr lang="ru-RU" sz="2800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520" y="613309"/>
            <a:ext cx="4480217" cy="2794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573016"/>
            <a:ext cx="4480217" cy="28514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737" y="607812"/>
            <a:ext cx="4232751" cy="28438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5515" y="3573016"/>
            <a:ext cx="4178973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6632"/>
            <a:ext cx="7543800" cy="79208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ТПООП(б)-1-16 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тобу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бош 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убактысында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пайдалуу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жагымдуу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айкалыштырып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Супара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этно-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комплексинде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болушту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56" y="764704"/>
            <a:ext cx="4329236" cy="29342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764706"/>
            <a:ext cx="4536504" cy="29342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56" y="3698979"/>
            <a:ext cx="4329236" cy="28673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3698978"/>
            <a:ext cx="4536503" cy="293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031" y="116632"/>
            <a:ext cx="8282881" cy="1320800"/>
          </a:xfrm>
        </p:spPr>
        <p:txBody>
          <a:bodyPr>
            <a:normAutofit/>
          </a:bodyPr>
          <a:lstStyle/>
          <a:p>
            <a:pPr algn="ctr"/>
            <a:r>
              <a:rPr lang="ky-KG" sz="3100" dirty="0" smtClean="0">
                <a:solidFill>
                  <a:srgbClr val="FF0000"/>
                </a:solidFill>
              </a:rPr>
              <a:t>2018-жылдын 14-апрелинде </a:t>
            </a:r>
            <a:r>
              <a:rPr lang="ky-KG" sz="3100" dirty="0" err="1" smtClean="0">
                <a:solidFill>
                  <a:srgbClr val="FF0000"/>
                </a:solidFill>
              </a:rPr>
              <a:t>ТПООПб-1-16</a:t>
            </a:r>
            <a:r>
              <a:rPr lang="ky-KG" sz="3100" dirty="0" smtClean="0">
                <a:solidFill>
                  <a:srgbClr val="FF0000"/>
                </a:solidFill>
              </a:rPr>
              <a:t> тобу Ботаникалык бакчада </a:t>
            </a:r>
            <a:r>
              <a:rPr lang="ky-KG" sz="3100" dirty="0" err="1" smtClean="0">
                <a:solidFill>
                  <a:srgbClr val="FF0000"/>
                </a:solidFill>
              </a:rPr>
              <a:t>жекшембиликте</a:t>
            </a:r>
            <a:endParaRPr lang="ru-RU" sz="31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415" y="1124744"/>
            <a:ext cx="4245731" cy="25236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15" y="3648346"/>
            <a:ext cx="4236955" cy="31416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148" y="1098232"/>
            <a:ext cx="4275763" cy="25501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148" y="3648346"/>
            <a:ext cx="4284540" cy="314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07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16632"/>
            <a:ext cx="8354889" cy="1320800"/>
          </a:xfrm>
        </p:spPr>
        <p:txBody>
          <a:bodyPr>
            <a:normAutofit/>
          </a:bodyPr>
          <a:lstStyle/>
          <a:p>
            <a:pPr algn="ctr"/>
            <a:r>
              <a:rPr lang="ru-RU" sz="2000" dirty="0" err="1" smtClean="0">
                <a:solidFill>
                  <a:srgbClr val="FF0000"/>
                </a:solidFill>
              </a:rPr>
              <a:t>ТПООПб</a:t>
            </a:r>
            <a:r>
              <a:rPr lang="ru-RU" sz="2000" dirty="0" smtClean="0">
                <a:solidFill>
                  <a:srgbClr val="FF0000"/>
                </a:solidFill>
              </a:rPr>
              <a:t>–1-16 </a:t>
            </a:r>
            <a:r>
              <a:rPr lang="ru-RU" sz="2000" dirty="0" err="1" smtClean="0">
                <a:solidFill>
                  <a:srgbClr val="FF0000"/>
                </a:solidFill>
              </a:rPr>
              <a:t>тобу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И.Раззаков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атындагы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КМТУнун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Чон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активдүү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залында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өткөн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классикалык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концертинде</a:t>
            </a:r>
            <a:r>
              <a:rPr lang="ru-RU" sz="2000" dirty="0" smtClean="0">
                <a:solidFill>
                  <a:srgbClr val="FF0000"/>
                </a:solidFill>
              </a:rPr>
              <a:t>, 5 </a:t>
            </a:r>
            <a:r>
              <a:rPr lang="ru-RU" sz="2400" dirty="0" smtClean="0">
                <a:solidFill>
                  <a:srgbClr val="FF0000"/>
                </a:solidFill>
              </a:rPr>
              <a:t>апрель 2018 апрель 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3" y="1052736"/>
            <a:ext cx="4016235" cy="25952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779" y="1052735"/>
            <a:ext cx="4110581" cy="25952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11" y="3647972"/>
            <a:ext cx="7780313" cy="309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93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8354889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rgbClr val="FF0000"/>
                </a:solidFill>
              </a:rPr>
              <a:t> </a:t>
            </a:r>
            <a:r>
              <a:rPr lang="ru-RU" sz="3100" dirty="0" err="1" smtClean="0">
                <a:solidFill>
                  <a:srgbClr val="FF0000"/>
                </a:solidFill>
              </a:rPr>
              <a:t>ТПООПб</a:t>
            </a:r>
            <a:r>
              <a:rPr lang="ru-RU" sz="3100" dirty="0" smtClean="0">
                <a:solidFill>
                  <a:srgbClr val="FF0000"/>
                </a:solidFill>
              </a:rPr>
              <a:t>–1-16 </a:t>
            </a:r>
            <a:r>
              <a:rPr lang="ru-RU" sz="3100" dirty="0" err="1" smtClean="0">
                <a:solidFill>
                  <a:srgbClr val="FF0000"/>
                </a:solidFill>
              </a:rPr>
              <a:t>тобу</a:t>
            </a:r>
            <a:r>
              <a:rPr lang="ru-RU" sz="3100" dirty="0" smtClean="0">
                <a:solidFill>
                  <a:srgbClr val="FF0000"/>
                </a:solidFill>
              </a:rPr>
              <a:t> </a:t>
            </a:r>
            <a:r>
              <a:rPr lang="ru-RU" sz="3100" dirty="0" smtClean="0">
                <a:solidFill>
                  <a:srgbClr val="FF0000"/>
                </a:solidFill>
              </a:rPr>
              <a:t>«Ала-</a:t>
            </a:r>
            <a:r>
              <a:rPr lang="ru-RU" sz="3100" dirty="0" err="1" smtClean="0">
                <a:solidFill>
                  <a:srgbClr val="FF0000"/>
                </a:solidFill>
              </a:rPr>
              <a:t>Тоо</a:t>
            </a:r>
            <a:r>
              <a:rPr lang="ru-RU" sz="3100" dirty="0" smtClean="0">
                <a:solidFill>
                  <a:srgbClr val="FF0000"/>
                </a:solidFill>
              </a:rPr>
              <a:t>» </a:t>
            </a:r>
            <a:r>
              <a:rPr lang="ru-RU" sz="3100" dirty="0" err="1" smtClean="0">
                <a:solidFill>
                  <a:srgbClr val="FF0000"/>
                </a:solidFill>
              </a:rPr>
              <a:t>аянтында</a:t>
            </a:r>
            <a:r>
              <a:rPr lang="ru-RU" sz="3100" dirty="0" smtClean="0">
                <a:solidFill>
                  <a:srgbClr val="FF0000"/>
                </a:solidFill>
              </a:rPr>
              <a:t> </a:t>
            </a:r>
            <a:r>
              <a:rPr lang="ru-RU" sz="3100" dirty="0" err="1" smtClean="0">
                <a:solidFill>
                  <a:srgbClr val="FF0000"/>
                </a:solidFill>
              </a:rPr>
              <a:t>өткөн</a:t>
            </a:r>
            <a:r>
              <a:rPr lang="ru-RU" sz="3100" dirty="0" smtClean="0">
                <a:solidFill>
                  <a:srgbClr val="FF0000"/>
                </a:solidFill>
              </a:rPr>
              <a:t> «</a:t>
            </a:r>
            <a:r>
              <a:rPr lang="ru-RU" sz="3100" dirty="0" err="1" smtClean="0">
                <a:solidFill>
                  <a:srgbClr val="FF0000"/>
                </a:solidFill>
              </a:rPr>
              <a:t>Кыздарды</a:t>
            </a:r>
            <a:r>
              <a:rPr lang="ru-RU" sz="3100" dirty="0" smtClean="0">
                <a:solidFill>
                  <a:srgbClr val="FF0000"/>
                </a:solidFill>
              </a:rPr>
              <a:t> ала </a:t>
            </a:r>
            <a:r>
              <a:rPr lang="ru-RU" sz="3100" dirty="0" err="1" smtClean="0">
                <a:solidFill>
                  <a:srgbClr val="FF0000"/>
                </a:solidFill>
              </a:rPr>
              <a:t>качууга</a:t>
            </a:r>
            <a:r>
              <a:rPr lang="ru-RU" sz="3100" dirty="0" smtClean="0">
                <a:solidFill>
                  <a:srgbClr val="FF0000"/>
                </a:solidFill>
              </a:rPr>
              <a:t>» </a:t>
            </a:r>
            <a:r>
              <a:rPr lang="ru-RU" sz="3100" dirty="0" err="1" smtClean="0">
                <a:solidFill>
                  <a:srgbClr val="FF0000"/>
                </a:solidFill>
              </a:rPr>
              <a:t>каршы</a:t>
            </a:r>
            <a:r>
              <a:rPr lang="ru-RU" sz="3100" dirty="0" smtClean="0">
                <a:solidFill>
                  <a:srgbClr val="FF0000"/>
                </a:solidFill>
              </a:rPr>
              <a:t> </a:t>
            </a:r>
            <a:r>
              <a:rPr lang="ru-RU" sz="3100" dirty="0" err="1" smtClean="0">
                <a:solidFill>
                  <a:srgbClr val="FF0000"/>
                </a:solidFill>
              </a:rPr>
              <a:t>флешмобто</a:t>
            </a:r>
            <a:r>
              <a:rPr lang="ru-RU" sz="3100" dirty="0" smtClean="0">
                <a:solidFill>
                  <a:srgbClr val="FF0000"/>
                </a:solidFill>
              </a:rPr>
              <a:t> </a:t>
            </a:r>
            <a:r>
              <a:rPr lang="ru-RU" sz="3100" dirty="0" err="1" smtClean="0">
                <a:solidFill>
                  <a:srgbClr val="FF0000"/>
                </a:solidFill>
              </a:rPr>
              <a:t>катышышты</a:t>
            </a:r>
            <a:r>
              <a:rPr lang="ru-RU" sz="3100" dirty="0" smtClean="0">
                <a:solidFill>
                  <a:srgbClr val="FF0000"/>
                </a:solidFill>
              </a:rPr>
              <a:t> 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772816"/>
            <a:ext cx="4104456" cy="4752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816312"/>
            <a:ext cx="4644008" cy="470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3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y-KG" b="1" dirty="0" smtClean="0"/>
              <a:t>Сессияны толугу менен тапшырышты:</a:t>
            </a:r>
            <a:endParaRPr lang="ru-RU" b="1" dirty="0" smtClean="0"/>
          </a:p>
          <a:p>
            <a:pPr lvl="0">
              <a:buClr>
                <a:srgbClr val="AD0101"/>
              </a:buClr>
            </a:pPr>
            <a:r>
              <a:rPr lang="ru-RU" dirty="0">
                <a:solidFill>
                  <a:srgbClr val="303030"/>
                </a:solidFill>
              </a:rPr>
              <a:t>Джаманкулова Г.Д</a:t>
            </a:r>
            <a:r>
              <a:rPr lang="ru-RU" dirty="0" smtClean="0">
                <a:solidFill>
                  <a:srgbClr val="303030"/>
                </a:solidFill>
              </a:rPr>
              <a:t>.</a:t>
            </a:r>
          </a:p>
          <a:p>
            <a:pPr lvl="0">
              <a:buClr>
                <a:srgbClr val="AD0101"/>
              </a:buClr>
            </a:pPr>
            <a:r>
              <a:rPr lang="ru-RU" dirty="0" err="1" smtClean="0">
                <a:solidFill>
                  <a:srgbClr val="303030"/>
                </a:solidFill>
              </a:rPr>
              <a:t>Русланбекова</a:t>
            </a:r>
            <a:r>
              <a:rPr lang="ru-RU" dirty="0" smtClean="0">
                <a:solidFill>
                  <a:srgbClr val="303030"/>
                </a:solidFill>
              </a:rPr>
              <a:t> Н.Р.</a:t>
            </a:r>
            <a:endParaRPr lang="ru-RU" dirty="0">
              <a:solidFill>
                <a:srgbClr val="303030"/>
              </a:solidFill>
            </a:endParaRPr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55044897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223</TotalTime>
  <Words>172</Words>
  <Application>Microsoft Office PowerPoint</Application>
  <PresentationFormat>Экран (4:3)</PresentationFormat>
  <Paragraphs>38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Trebuchet MS</vt:lpstr>
      <vt:lpstr>Wingdings 3</vt:lpstr>
      <vt:lpstr>Грань</vt:lpstr>
      <vt:lpstr>   ТПООПб-1-16 тобунун куратору Э.М.Абакированын 2017-2018 окуу жылынын 2-жарым жылдыгы боюнча отчету </vt:lpstr>
      <vt:lpstr>2017-2018 окуу жылынын 2-жарым жылдыгы ичинде ТПООП-1-16 окуу академиялык группасынын куратору катары менин аткарган ишим төмөнкүлөрдү камтыды:  - жалпы окуу процесси ичинде группанын жашоосуна активдүү катышуу;   - студенттердин күнүмдүк көйгөйлөрүнө жардам берүү жана чечилишине катышуу, студенттердин үй-бүлөлүк шарттарын жана күнүмдүк жашоосун билүү, ата-энелер менен активдүү катышуу;  - окуу жана жетишкендик боюнча суролорго жооп берүү; </vt:lpstr>
      <vt:lpstr>Презентация PowerPoint</vt:lpstr>
      <vt:lpstr> ТПООП(б)-1-16 тобу кызмат-орду жарманкесинде</vt:lpstr>
      <vt:lpstr>Презентация PowerPoint</vt:lpstr>
      <vt:lpstr>2018-жылдын 14-апрелинде ТПООПб-1-16 тобу Ботаникалык бакчада жекшембиликте</vt:lpstr>
      <vt:lpstr>ТПООПб–1-16 тобу И.Раззаков атындагы КМТУнун Чон активдүү залында өткөн классикалык концертинде, 5 апрель 2018 апрель  </vt:lpstr>
      <vt:lpstr> ТПООПб–1-16 тобу «Ала-Тоо» аянтында өткөн «Кыздарды ала качууга» каршы флешмобто катышышты   </vt:lpstr>
      <vt:lpstr>Презентация PowerPoint</vt:lpstr>
      <vt:lpstr>Презентация PowerPoint</vt:lpstr>
      <vt:lpstr>Презентация PowerPoint</vt:lpstr>
      <vt:lpstr>Көнүл бурганыныздарга рахмат!</vt:lpstr>
    </vt:vector>
  </TitlesOfParts>
  <Company>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 куратора группы ТПООП(б)-1-16</dc:title>
  <dc:creator>Абакирова Айгерим</dc:creator>
  <cp:lastModifiedBy>приёмка</cp:lastModifiedBy>
  <cp:revision>61</cp:revision>
  <dcterms:created xsi:type="dcterms:W3CDTF">2017-06-10T13:44:28Z</dcterms:created>
  <dcterms:modified xsi:type="dcterms:W3CDTF">2018-06-23T03:10:32Z</dcterms:modified>
</cp:coreProperties>
</file>