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2" r:id="rId3"/>
    <p:sldId id="288" r:id="rId4"/>
    <p:sldId id="287" r:id="rId5"/>
    <p:sldId id="283" r:id="rId6"/>
    <p:sldId id="284" r:id="rId7"/>
    <p:sldId id="289" r:id="rId8"/>
    <p:sldId id="285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36E3E6-EFF5-BFC6-9F61-27D45D0EC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389C066-F3E4-C402-FBB6-B159C788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B6A0A6-AEEF-9A53-FFD6-C4FB090B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868FC2-8501-532C-8930-BCEB0B79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32A691-C371-7CF3-5959-3C43E6A1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332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A04652-6DC3-0A91-8630-CB83B51A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C21463-C261-2D2E-0712-92EACCA22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62493C-DE9A-D1D2-BC8F-4B23C7FE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D80658-1E2A-E537-D5A1-44C59BBD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46D84C-DBC6-0EBC-32CD-92EB687B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118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C02532E-F6BE-17D4-8D2A-703F26967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F50275-8695-B115-3B1E-D953DA809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4CD024-668E-9C9F-9A55-8CC25BF7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E95790-BB49-DDC3-CD07-DF674F7B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4C9CE6-5A97-CC8D-CF91-59847C86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27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40B28-D222-9179-50DB-AF63A256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E84FD6-01D9-7A3A-40CE-027A3DC2E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5B7CB7-E540-1602-BBF6-813DC5F3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4D74B0-C630-EB91-7F1D-7F6574D1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A71A16-FAF8-0886-365B-D88A6FD3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448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A3553A-8730-A198-E0E1-D255A1B1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B8FECB-8063-9B6C-A0A7-FE9C73A96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F27847-B79A-FB85-0C70-A1EE3FB4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78EED9-4832-3D51-A28C-CD67895A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0311EE-D9AB-3F21-A904-FC240103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575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C5E330-BA96-0983-40B1-C7782F9E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06EEAD-BFAE-89B3-6779-8643CC8CC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B3A720-15E6-C824-6715-EE039D8C5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AF3398-BD95-0A16-1641-E5486D8C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ACC6C1-7990-0563-8514-D7BB5C9F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B79207-D604-8D00-7BB0-5234B721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493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3D4A83-1CFE-0595-DD6F-6BB4CBB6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6B4F03-288F-6DE1-2CB3-67A5D3D8E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C486B9-B0A1-921D-6695-665A839B4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0B2A7E-B84A-6C4E-A76E-FA0E7BCED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AB6D2E5-D41E-EADB-FB64-BEBFFD13B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BC9441C-8C34-997C-D046-5023CE5C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5DCC2E8-D345-0FFE-7F15-A249369E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A87A67D-D9D5-F82D-AC03-8355CFD0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473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BD2FA1-4AE9-DDA3-12DF-32B38098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7D710BA-DE6D-C392-BB72-DF14ECC9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3E8B60-2AFC-6EC4-6B3E-F181AC76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A4E6BE-E065-C319-1C79-8AEBB5E2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825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11DAEEB-1D20-C3B3-A825-6040B5F9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D425D88-D5E7-938A-012F-F917CA09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610EF95-B13E-5DC0-103B-661F8EED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377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E10247-C0AF-430B-1D4C-4CE37AF6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539E20-9F09-8A72-57E6-05DECA888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71540F3-16C8-C9EC-53FA-1260AC100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EF7268-1215-D323-C197-95729FB9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7AA1A8-2832-F8C7-CF80-A746AEB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42DDD6-D654-D7CB-3D96-517045E7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4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66CE00-00F8-F089-1313-99C0CCEC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CF08D50-1FEA-3F32-FDEC-FE0B511DF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AE2319-EC12-23AD-EB1A-74A4D1288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C12FDA-170D-21C2-B625-8A711C1F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9B7B95-D1DA-B2E8-E2CF-1C7659B4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CEE359-1A28-DE71-1F4E-8BFEA34A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98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C126D-6EE8-4BEF-893E-12222011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7D1B85-D7D5-26E0-5C84-A873ACA3C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6035F1-8EC8-1E0D-A862-821610914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ADD33A-8DB1-4FA6-9402-E0F8E53D3772}" type="datetimeFigureOut">
              <a:rPr lang="x-none" smtClean="0"/>
              <a:t>10.02.2026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53D448-9B58-1A55-D5B2-6F7E17819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0D24AE-F7EB-7445-7137-3F923C1C9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7FE80-1444-4046-99E4-D3D7A4222E5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49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5D1D41-905C-B479-7320-CFB5FD65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91" y="2611931"/>
            <a:ext cx="10515600" cy="26435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научно-исследовательской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«ЭБМ»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2025 год</a:t>
            </a:r>
            <a:endParaRPr lang="x-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93EE68-A430-AF44-E233-39BA7875792F}"/>
              </a:ext>
            </a:extLst>
          </p:cNvPr>
          <p:cNvSpPr txBox="1"/>
          <p:nvPr/>
        </p:nvSpPr>
        <p:spPr>
          <a:xfrm>
            <a:off x="1466490" y="740164"/>
            <a:ext cx="98614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КЫРГЫЗСКИЙ ГОСУДАРСТВЕННЫЙ ТЕХНИЧЕСКИЙ УНИВЕРСИТЕТ им. И.РАЗЗАКОВА </a:t>
            </a:r>
          </a:p>
          <a:p>
            <a:pPr algn="ctr"/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ЭКОНОМИКИ И БИЗНЕСА</a:t>
            </a:r>
            <a:endParaRPr lang="x-none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3B7DA5-5B3A-4544-4E22-59FDD8F51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41" y="497905"/>
            <a:ext cx="929138" cy="9491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2C17EA-BF1A-3A15-3E45-FFF4FC1B6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260" y="1710185"/>
            <a:ext cx="921014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3DEF31-4661-6509-D86F-8BD982D6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744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«ЭКОНОМИЧЕСКАЯ БЕЗОПАСНОСТЬ И МАРКЕТИНГ»</a:t>
            </a:r>
            <a:b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НИР кафедры: </a:t>
            </a:r>
            <a:r>
              <a:rPr lang="ru-RU" sz="3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современной модели системы финансово-экономической безопасности и маркетинговой деятельности организации</a:t>
            </a:r>
            <a:endParaRPr lang="x-none" sz="3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3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4DA7E7-5C5A-AE09-54C4-F0F90A18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79" y="1316666"/>
            <a:ext cx="11454442" cy="469312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Круглый стол «Угрозы экономической и финансовой безопасности стран-членов ШОС». Дипломатическая Академия МИД РФ, 27 марта 2025 г.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 международная научно-практическая конференция "Структурная трансформация экономики арктических регионов«, 12 – 13 ноября 2025, Санкт-Петербург.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VIII форум по экономической безопасности на тему: «Стратегии взаимодействия угрозам экономической безопасности России», 25-26 ноября 2025 г., Тамбов.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международной научно-практической конференции «Формирование транспортных систем и социально-экономическое развитие городских агломераций».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Международная научно-практическая конференция «Экономическая безопасность и управление рисками: современные вызовы и угрозы» с докладом на тему «Современные угрозы ПОД/ФТ в странах ШОС», Москва, РФ 27-28 марта 2025 года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«Актуальные проблемы и тенденции развития современной экономики». Самара, РФ. 17-18 апреля 2025 года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 Международная сетевая научно-практическая конференция «Интеграционные процессы в научно-техническом и образовательном процессе», КГТУ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им.И.Раззакова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13.05.2025г.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международная научно-практическая конференция «Устойчивое развитие регионов: проблемы и перспективы»9-10 октября 2025 года, Санкт-Петербург-Москва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37C56E6-16FC-D8D9-B6DC-81575F64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05"/>
            <a:ext cx="10515600" cy="1325563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НАУЧНО-ПРАКТИЧЕСКИХ, КОНФЕРЕНЦИЯХ, СЕМИНАРАХ</a:t>
            </a:r>
            <a:endParaRPr lang="x-none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0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A12955-0117-0264-8EB4-99598310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1935131"/>
            <a:ext cx="4623759" cy="2464339"/>
          </a:xfrm>
        </p:spPr>
        <p:txBody>
          <a:bodyPr>
            <a:noAutofit/>
          </a:bodyPr>
          <a:lstStyle/>
          <a:p>
            <a:pPr marL="457200" indent="457200"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Студенты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гр. М(б)-1-22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Алижаппар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кызы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Нурия,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Кошуева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Самара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 обучились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весеннем семестре 2025 г.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Торайгыров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Университет (РК) по программе академической мобильности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377EBF-9CD1-C7E0-3CE1-63FAD2F2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677" y="1164567"/>
            <a:ext cx="4111923" cy="526073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BE99FC8-9B7A-68E4-072B-E8E577FD4E46}"/>
              </a:ext>
            </a:extLst>
          </p:cNvPr>
          <p:cNvSpPr txBox="1">
            <a:spLocks/>
          </p:cNvSpPr>
          <p:nvPr/>
        </p:nvSpPr>
        <p:spPr>
          <a:xfrm>
            <a:off x="768828" y="347873"/>
            <a:ext cx="10515600" cy="81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МОБИЛЬНОСТЬ</a:t>
            </a:r>
            <a:endParaRPr lang="x-none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5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71A369-DA53-1B61-2F6A-8E956FA8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1" y="-109327"/>
            <a:ext cx="7061064" cy="2352196"/>
          </a:xfrm>
        </p:spPr>
        <p:txBody>
          <a:bodyPr>
            <a:noAutofit/>
          </a:bodyPr>
          <a:lstStyle/>
          <a:p>
            <a:pPr marL="728345" indent="270510">
              <a:lnSpc>
                <a:spcPct val="100000"/>
              </a:lnSpc>
              <a:tabLst>
                <a:tab pos="3868420" algn="l"/>
                <a:tab pos="611314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29 сентября по 3 октября 2025 года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г. Красноярск (РФ) прошла V Международная Олимпиада по финансовой безопасности. В соревнованиях приняли участие 480 студентов из 40 стран мира. 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CB4DC7-EBD5-3506-EE3F-F19B6E53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01"/>
          <a:stretch/>
        </p:blipFill>
        <p:spPr>
          <a:xfrm>
            <a:off x="248209" y="1923690"/>
            <a:ext cx="4412626" cy="46283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42F566-2E1C-27EF-E760-82715E09C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974" y="138022"/>
            <a:ext cx="3968840" cy="4391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059193-FD13-B3C9-3B10-B1BD91ACB423}"/>
              </a:ext>
            </a:extLst>
          </p:cNvPr>
          <p:cNvSpPr txBox="1"/>
          <p:nvPr/>
        </p:nvSpPr>
        <p:spPr>
          <a:xfrm>
            <a:off x="4960189" y="4529524"/>
            <a:ext cx="68765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По итогам Олимпиады студенты КГТУ показали высокие результаты: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Семенова Алиса заняла почётное II место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номинации «Экономическая безопасность»;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Кошевой Дмитрий завоевал II место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номинации «Информационная безопасность». Руководителем команды выступила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зав.кафедрой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«ЭБМ» КГТУ,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Омурбекова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М.О.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95269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B94446-6D8B-B2D7-0D25-48D9B722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539" y="1572822"/>
            <a:ext cx="4251384" cy="5285178"/>
          </a:xfrm>
        </p:spPr>
        <p:txBody>
          <a:bodyPr>
            <a:noAutofit/>
          </a:bodyPr>
          <a:lstStyle/>
          <a:p>
            <a:pPr marL="728345" indent="2705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868420" algn="l"/>
                <a:tab pos="611314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Студенты гр. ЭБ (с)-1-22 Котова Дарья, Семенова Алиса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приняли участие во внутривузовской студенческой научно-практической конференции на тему: «Государственный финансовый надзор и управление экономическими рисками как основа экономической безопасности в условиях цифровизации», которая состоялась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ноября 2025 года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очно-дистанционном формате.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FF8B86-7DB4-5B4A-2BA3-5625C30FD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79" y="1572822"/>
            <a:ext cx="3725428" cy="490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ABF779-152D-3548-FA48-0D396337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3" y="1572822"/>
            <a:ext cx="3785566" cy="492005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DB98FFD-CFAE-3C90-6426-C2F5A897BEB8}"/>
              </a:ext>
            </a:extLst>
          </p:cNvPr>
          <p:cNvSpPr txBox="1">
            <a:spLocks/>
          </p:cNvSpPr>
          <p:nvPr/>
        </p:nvSpPr>
        <p:spPr>
          <a:xfrm>
            <a:off x="682925" y="503148"/>
            <a:ext cx="10515600" cy="93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НИРС </a:t>
            </a:r>
            <a:endParaRPr lang="x-none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2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CF7DD7-103F-AC8D-BA1A-A3FFEAC1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6" y="727434"/>
            <a:ext cx="10515600" cy="132556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205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Студенты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Исаева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Адина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гр.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ЭКОм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(дот)-1-22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науч.руковод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Омурбекова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М.А.) 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Нурбеков Эмир гр. М(б)1-22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науч.руковод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Кубатбекова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Л.Т.)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приняли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67-й Международной сетевой научно-технической конференции «Наука, техника и инженерное образование в эпоху цифровизации и глобализации»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были удостоены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дипломов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степени.</a:t>
            </a:r>
            <a:endParaRPr lang="x-non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E4A178-7B7F-7B17-7C94-11612629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75058" y="1734471"/>
            <a:ext cx="3587694" cy="51183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F7493E-4317-18BD-B427-706412A1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00"/>
          <a:stretch/>
        </p:blipFill>
        <p:spPr>
          <a:xfrm rot="16200000">
            <a:off x="1442668" y="1691166"/>
            <a:ext cx="3610354" cy="52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4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FF403A-1FBB-1E61-5433-02406F81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2" y="955791"/>
            <a:ext cx="6435306" cy="816694"/>
          </a:xfrm>
        </p:spPr>
        <p:txBody>
          <a:bodyPr>
            <a:noAutofit/>
          </a:bodyPr>
          <a:lstStyle/>
          <a:p>
            <a:pPr marL="457200" indent="271145" algn="just">
              <a:lnSpc>
                <a:spcPct val="10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декабря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состоялся завершающий этап сотрудничества с ОАО «Бакай Банк», в рамках которого был проведён кейс-чемпионат среди студентов КГТУ им. И. Раззакова. 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28EE53-C958-A49C-B886-EA4CB018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50" t="23729" r="11918"/>
          <a:stretch/>
        </p:blipFill>
        <p:spPr>
          <a:xfrm>
            <a:off x="123127" y="2428384"/>
            <a:ext cx="6435306" cy="39034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DA657B-D136-C348-F9C7-7D87CB92E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0184" y="155225"/>
            <a:ext cx="4657748" cy="3493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838BE9-BAAA-EB2E-2452-D435805A0012}"/>
              </a:ext>
            </a:extLst>
          </p:cNvPr>
          <p:cNvSpPr txBox="1"/>
          <p:nvPr/>
        </p:nvSpPr>
        <p:spPr>
          <a:xfrm>
            <a:off x="6640389" y="4015087"/>
            <a:ext cx="54284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Команды работали над решением реальных задач, предоставленных «Бакай Банком», и защищали свои результаты перед экспертным жюри банка. Студенты кафедры «ЭБМ» заняли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I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место в кейс-чемпионате ОАО «Бакай Банк».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04087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378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Тема Office</vt:lpstr>
      <vt:lpstr>Отчет по научно-исследовательской  работе «ЭБМ» за 2025 год</vt:lpstr>
      <vt:lpstr>КАФЕДРА «ЭКОНОМИЧЕСКАЯ БЕЗОПАСНОСТЬ И МАРКЕТИНГ»  Тема НИР кафедры: Формирование современной модели системы финансово-экономической безопасности и маркетинговой деятельности организации</vt:lpstr>
      <vt:lpstr>УЧАСТИЕ В НАУЧНО-ПРАКТИЧЕСКИХ, КОНФЕРЕНЦИЯХ, СЕМИНАРАХ</vt:lpstr>
      <vt:lpstr>Студенты гр. М(б)-1-22 Алижаппар кызы Нурия, Кошуева Самара успешно обучились на весеннем семестре 2025 г. в Торайгыров Университет (РК) по программе академической мобильности</vt:lpstr>
      <vt:lpstr>С 29 сентября по 3 октября 2025 года в г. Красноярск (РФ) прошла V Международная Олимпиада по финансовой безопасности. В соревнованиях приняли участие 480 студентов из 40 стран мира. </vt:lpstr>
      <vt:lpstr>Студенты гр. ЭБ (с)-1-22 Котова Дарья, Семенова Алиса приняли участие во внутривузовской студенческой научно-практической конференции на тему: «Государственный финансовый надзор и управление экономическими рисками как основа экономической безопасности в условиях цифровизации», которая состоялась 12 ноября 2025 года в очно-дистанционном формате.</vt:lpstr>
      <vt:lpstr> Студенты  Исаева Адина гр. ЭКОм(дот)-1-22 (науч.руковод. Омурбекова М.А.) и Нурбеков Эмир гр. М(б)1-22 (науч.руковод. Кубатбекова Л.Т.)  приняли участие в 67-й Международной сетевой научно-технической конференции «Наука, техника и инженерное образование в эпоху цифровизации и глобализации» и были удостоены дипломов I и II степени.</vt:lpstr>
      <vt:lpstr>5 декабря 2025 года состоялся завершающий этап сотрудничества с ОАО «Бакай Банк», в рамках которого был проведён кейс-чемпионат среди студентов КГТУ им. И. Раззакова.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научно-исследовательской  работе «ЭБМ» за 2025 год</dc:title>
  <dc:creator>user</dc:creator>
  <cp:lastModifiedBy>ekonom bezopasnost</cp:lastModifiedBy>
  <cp:revision>14</cp:revision>
  <dcterms:created xsi:type="dcterms:W3CDTF">2026-01-25T17:09:24Z</dcterms:created>
  <dcterms:modified xsi:type="dcterms:W3CDTF">2026-02-10T07:40:25Z</dcterms:modified>
</cp:coreProperties>
</file>