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35" autoAdjust="0"/>
  </p:normalViewPr>
  <p:slideViewPr>
    <p:cSldViewPr snapToGrid="0">
      <p:cViewPr varScale="1">
        <p:scale>
          <a:sx n="62" d="100"/>
          <a:sy n="62" d="100"/>
        </p:scale>
        <p:origin x="-9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C718-213B-4DA0-8D31-FBA461FD9F2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2B1E6-C143-4EC3-9758-A0007728874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2B1E6-C143-4EC3-9758-A0007728874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9600" dirty="0"/>
              <a:t>”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9600" dirty="0"/>
              <a:t>“</a:t>
            </a:r>
            <a:endParaRPr lang="en-US" sz="9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489EDBE-E9D2-46E2-BDB3-A81C0CF9E7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D4097BD-9A4F-4FC5-BC15-C2814D5FAF4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1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sz="2400" b="1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ru-RU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ru-RU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Отчет по воспитательной работе кафедры иностранных языков</a:t>
            </a:r>
            <a:endParaRPr lang="ru-RU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годовой отчет 2019-2020 уч.год</a:t>
            </a:r>
            <a:endParaRPr lang="ru-RU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endParaRPr lang="ru-RU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Ответственный по воспитательной работе: преподаватель кафедры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иностранных языков </a:t>
            </a:r>
            <a:r>
              <a:rPr lang="ru-RU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Шопокова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Кызжибек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Шопоковна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86" y="493487"/>
            <a:ext cx="11161485" cy="156754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Merry Christmas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4" y="1859281"/>
            <a:ext cx="4166636" cy="481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2042160"/>
            <a:ext cx="3815081" cy="481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2162629"/>
            <a:ext cx="3337378" cy="469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28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7" y="0"/>
            <a:ext cx="63427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668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64457"/>
            <a:ext cx="6415314" cy="60669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14" y="493486"/>
            <a:ext cx="5312229" cy="60234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9" cy="711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600"/>
            <a:ext cx="6154057" cy="66475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101600"/>
            <a:ext cx="5965371" cy="66112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65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52" y="3816894"/>
            <a:ext cx="6082733" cy="341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290286"/>
            <a:ext cx="6050280" cy="34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" y="3724366"/>
            <a:ext cx="4737100" cy="326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2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2028612"/>
          </a:xfrm>
        </p:spPr>
        <p:txBody>
          <a:bodyPr/>
          <a:lstStyle/>
          <a:p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Concert dedicated to the Defender of the Fatherland Day </a:t>
            </a:r>
            <a:endParaRPr lang="ru-RU" dirty="0"/>
          </a:p>
        </p:txBody>
      </p:sp>
      <p:pic>
        <p:nvPicPr>
          <p:cNvPr id="1026" name="Picture 2" descr="C:\Users\kydyr\Desktop\952c2bf4-4540-4100-8015-f37b5b4b4cf9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2440" y="1828800"/>
            <a:ext cx="5623560" cy="5029200"/>
          </a:xfrm>
          <a:prstGeom prst="rect">
            <a:avLst/>
          </a:prstGeom>
          <a:noFill/>
        </p:spPr>
      </p:pic>
      <p:pic>
        <p:nvPicPr>
          <p:cNvPr id="1027" name="Picture 3" descr="C:\Users\kydyr\Desktop\d3e6677b-7aa7-4ebd-b833-d76e92fd8e6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28800"/>
            <a:ext cx="5791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467428"/>
            <a:ext cx="11930743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Halloween Party 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competition 2020 </a:t>
            </a:r>
            <a:endParaRPr lang="ru-RU" dirty="0"/>
          </a:p>
        </p:txBody>
      </p:sp>
      <p:pic>
        <p:nvPicPr>
          <p:cNvPr id="2051" name="Picture 3" descr="C:\Users\kydyr\Desktop\e1bb9713-2a46-4f3c-bb2b-2cac77d60c57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1960" y="1661160"/>
            <a:ext cx="4968240" cy="5196840"/>
          </a:xfrm>
          <a:prstGeom prst="rect">
            <a:avLst/>
          </a:prstGeom>
          <a:noFill/>
        </p:spPr>
      </p:pic>
      <p:pic>
        <p:nvPicPr>
          <p:cNvPr id="2052" name="Picture 4" descr="C:\Users\kydyr\Desktop\86af95f4-149a-4e2b-826e-8433e528082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960" y="1676399"/>
            <a:ext cx="6339840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kydyr\Desktop\a4174444-aaa1-4293-b5aa-995fe960b267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6004559" cy="6858000"/>
          </a:xfrm>
          <a:prstGeom prst="rect">
            <a:avLst/>
          </a:prstGeom>
          <a:noFill/>
        </p:spPr>
      </p:pic>
      <p:pic>
        <p:nvPicPr>
          <p:cNvPr id="3076" name="Picture 4" descr="C:\Users\kydyr\Desktop\f6ab68da-7088-4442-bca5-77613eaff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6920" y="-1"/>
            <a:ext cx="6355080" cy="700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ydyr\Desktop\f31bf99c-00cc-4faf-b1bc-1bd0b673211f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6543040" cy="6858000"/>
          </a:xfrm>
          <a:prstGeom prst="rect">
            <a:avLst/>
          </a:prstGeom>
          <a:noFill/>
        </p:spPr>
      </p:pic>
      <p:pic>
        <p:nvPicPr>
          <p:cNvPr id="4099" name="Picture 3" descr="C:\Users\kydyr\Desktop\e4f93df3-3b02-4e0b-9ff0-5a6ed6bd76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    </a:t>
            </a:r>
            <a:r>
              <a:rPr lang="en-US" b="1" dirty="0" smtClean="0"/>
              <a:t>State Language Day </a:t>
            </a:r>
            <a:endParaRPr lang="ru-RU" b="1" dirty="0"/>
          </a:p>
        </p:txBody>
      </p:sp>
      <p:pic>
        <p:nvPicPr>
          <p:cNvPr id="5122" name="Picture 2" descr="C:\Users\kydyr\Desktop\fe0189f4-a28d-4a42-9821-8e8d95a7f2d8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628140"/>
            <a:ext cx="6080760" cy="5229860"/>
          </a:xfrm>
          <a:prstGeom prst="rect">
            <a:avLst/>
          </a:prstGeom>
          <a:noFill/>
        </p:spPr>
      </p:pic>
      <p:pic>
        <p:nvPicPr>
          <p:cNvPr id="5123" name="Picture 3" descr="C:\Users\kydyr\Desktop\9f81f739-3b38-4175-9c05-d227cc36c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280" y="1615440"/>
            <a:ext cx="6141720" cy="5242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kydyr\Desktop\1bf92683-7fb3-483a-919f-4e5fcbe892e4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6187440" cy="6858000"/>
          </a:xfrm>
          <a:prstGeom prst="rect">
            <a:avLst/>
          </a:prstGeom>
          <a:noFill/>
        </p:spPr>
      </p:pic>
      <p:pic>
        <p:nvPicPr>
          <p:cNvPr id="6147" name="Picture 3" descr="C:\Users\kydyr\Desktop\a564cc8a-f8ec-48b9-8b42-c0a549e99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kydyr\Desktop\487952fd-30ec-4a87-a023-3f7510668d70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5501639" cy="6858000"/>
          </a:xfrm>
          <a:prstGeom prst="rect">
            <a:avLst/>
          </a:prstGeom>
          <a:noFill/>
        </p:spPr>
      </p:pic>
      <p:pic>
        <p:nvPicPr>
          <p:cNvPr id="7171" name="Picture 3" descr="C:\Users\kydyr\Desktop\d25f3fbb-e764-4661-a0e7-a7b8f460aa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880" y="-1"/>
            <a:ext cx="667512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kydyr\Desktop\28b6f404-0973-441c-ae4f-bc8bae7378f6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5989320" cy="3307080"/>
          </a:xfrm>
          <a:prstGeom prst="rect">
            <a:avLst/>
          </a:prstGeom>
          <a:noFill/>
        </p:spPr>
      </p:pic>
      <p:pic>
        <p:nvPicPr>
          <p:cNvPr id="8195" name="Picture 3" descr="C:\Users\kydyr\Desktop\6384b162-f651-4b55-85dc-c6142a600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080" y="0"/>
            <a:ext cx="6217920" cy="3337560"/>
          </a:xfrm>
          <a:prstGeom prst="rect">
            <a:avLst/>
          </a:prstGeom>
          <a:noFill/>
        </p:spPr>
      </p:pic>
      <p:pic>
        <p:nvPicPr>
          <p:cNvPr id="8196" name="Picture 4" descr="C:\Users\kydyr\Desktop\725bf842-8dfc-4439-b1fc-b46805028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420" y="3270885"/>
            <a:ext cx="6393180" cy="358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ydyr\Desktop\Новая папка (2)\6384b162-f651-4b55-85dc-c6142a600678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5349240" cy="6858000"/>
          </a:xfrm>
          <a:prstGeom prst="rect">
            <a:avLst/>
          </a:prstGeom>
          <a:noFill/>
        </p:spPr>
      </p:pic>
      <p:pic>
        <p:nvPicPr>
          <p:cNvPr id="1027" name="Picture 3" descr="C:\Users\kydyr\Desktop\Новая папка (2)\f719cb02-8977-4e86-b3bc-15ba922f7a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560" y="1"/>
            <a:ext cx="6949440" cy="7000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ydyr\Desktop\Новая папка (2)\3556768e-aecb-48fc-86dc-1308c5b25468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6309360" cy="6858000"/>
          </a:xfrm>
          <a:prstGeom prst="rect">
            <a:avLst/>
          </a:prstGeom>
          <a:noFill/>
        </p:spPr>
      </p:pic>
      <p:pic>
        <p:nvPicPr>
          <p:cNvPr id="1027" name="Picture 3" descr="C:\Users\kydyr\Desktop\Новая папка (2)\fe7576f0-0c62-4b71-919e-1c7d1aa5b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9360" y="0"/>
            <a:ext cx="58826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ydyr\Desktop\Новая папка (2)\4b55446a-5b8d-4816-8d4a-e514313b764d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11200"/>
            <a:ext cx="8761413" cy="1335314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Halloween party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57" y="2307771"/>
            <a:ext cx="3352800" cy="258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9" y="2220686"/>
            <a:ext cx="3372760" cy="229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1" y="4049486"/>
            <a:ext cx="5094515" cy="268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 smtClean="0"/>
              <a:t>Thank you for  attention </a:t>
            </a:r>
            <a:r>
              <a:rPr lang="en-US" sz="6000" b="1" i="1" dirty="0" smtClean="0"/>
              <a:t>!!</a:t>
            </a:r>
            <a:endParaRPr lang="ru-RU" sz="6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Halloween party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23617" y="1893382"/>
            <a:ext cx="3826543" cy="556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1659" y="2039259"/>
            <a:ext cx="4005944" cy="535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38629"/>
            <a:ext cx="8761413" cy="1364341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Halloween party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480128"/>
            <a:ext cx="2728686" cy="437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70" y="2394857"/>
            <a:ext cx="3135085" cy="466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414"/>
            <a:ext cx="5500914" cy="470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-182880"/>
            <a:ext cx="12192000" cy="73514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Рождество в Германи</a:t>
            </a:r>
            <a:r>
              <a:rPr lang="ru-RU" dirty="0">
                <a:solidFill>
                  <a:schemeClr val="tx1"/>
                </a:solidFill>
              </a:rPr>
              <a:t>и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16114"/>
            <a:ext cx="120468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96686"/>
            <a:ext cx="8761413" cy="12482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Рождество в Германии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Рождество в Германии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" y="2356757"/>
            <a:ext cx="3109573" cy="40875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2" y="2264229"/>
            <a:ext cx="4343401" cy="4593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14" y="2075543"/>
            <a:ext cx="3947886" cy="46010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Merry Christmas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68382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497</Words>
  <Application>WPS Presentation</Application>
  <PresentationFormat>Произвольный</PresentationFormat>
  <Paragraphs>44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SimSun</vt:lpstr>
      <vt:lpstr>Wingdings</vt:lpstr>
      <vt:lpstr>Wingdings 3</vt:lpstr>
      <vt:lpstr>Arial</vt:lpstr>
      <vt:lpstr>Century Gothic</vt:lpstr>
      <vt:lpstr>Microsoft YaHei</vt:lpstr>
      <vt:lpstr/>
      <vt:lpstr>Arial Unicode MS</vt:lpstr>
      <vt:lpstr>Ludvig van Bethoveen</vt:lpstr>
      <vt:lpstr>Calibri</vt:lpstr>
      <vt:lpstr>Ион (конференц-зал)</vt:lpstr>
      <vt:lpstr>PowerPoint 演示文稿</vt:lpstr>
      <vt:lpstr>Halloween Party </vt:lpstr>
      <vt:lpstr>Halloween party </vt:lpstr>
      <vt:lpstr>Halloween party </vt:lpstr>
      <vt:lpstr>Halloween party </vt:lpstr>
      <vt:lpstr>Рождество в Германии </vt:lpstr>
      <vt:lpstr>Рождество в Германии </vt:lpstr>
      <vt:lpstr>Рождество в Германии </vt:lpstr>
      <vt:lpstr>Merry Christmas </vt:lpstr>
      <vt:lpstr>Merry Christmas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Concert dedicated to the Defender of the Fatherland Day </vt:lpstr>
      <vt:lpstr>Poster competition 2020 </vt:lpstr>
      <vt:lpstr>PowerPoint 演示文稿</vt:lpstr>
      <vt:lpstr>PowerPoint 演示文稿</vt:lpstr>
      <vt:lpstr>             State Language Day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Ин. яз</dc:creator>
  <cp:lastModifiedBy>Администратор</cp:lastModifiedBy>
  <cp:revision>21</cp:revision>
  <dcterms:created xsi:type="dcterms:W3CDTF">2020-01-20T09:24:00Z</dcterms:created>
  <dcterms:modified xsi:type="dcterms:W3CDTF">2020-07-03T17:39:58Z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1049-11.2.0.9431</vt:lpwstr>
  </property>
</Properties>
</file>