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256" r:id="rId2"/>
    <p:sldId id="260" r:id="rId3"/>
    <p:sldId id="261" r:id="rId4"/>
    <p:sldId id="277" r:id="rId5"/>
    <p:sldId id="328" r:id="rId6"/>
    <p:sldId id="284" r:id="rId7"/>
    <p:sldId id="263" r:id="rId8"/>
    <p:sldId id="291" r:id="rId9"/>
    <p:sldId id="267" r:id="rId10"/>
    <p:sldId id="278" r:id="rId11"/>
    <p:sldId id="331" r:id="rId12"/>
    <p:sldId id="330" r:id="rId13"/>
  </p:sldIdLst>
  <p:sldSz cx="9144000" cy="5143500" type="screen16x9"/>
  <p:notesSz cx="6858000" cy="9144000"/>
  <p:embeddedFontLst>
    <p:embeddedFont>
      <p:font typeface="Assistant" panose="020B0604020202020204" charset="-79"/>
      <p:regular r:id="rId15"/>
      <p:bold r:id="rId16"/>
    </p:embeddedFont>
    <p:embeddedFont>
      <p:font typeface="Asap" panose="020B0604020202020204" charset="0"/>
      <p:regular r:id="rId17"/>
      <p:bold r:id="rId18"/>
      <p:italic r:id="rId19"/>
      <p:boldItalic r:id="rId20"/>
    </p:embeddedFont>
    <p:embeddedFont>
      <p:font typeface="Khan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F56635-F2EF-47AF-A2AE-9A043973654E}">
  <a:tblStyle styleId="{52F56635-F2EF-47AF-A2AE-9A043973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4231f69b35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4231f69b35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4231f69b35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1446e945cf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1446e945cf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303be3818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303be3818b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303be3818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1303be3818b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75402" y="-2502125"/>
            <a:ext cx="13705454" cy="10079450"/>
            <a:chOff x="-2075402" y="-2502125"/>
            <a:chExt cx="13705454" cy="10079450"/>
          </a:xfrm>
        </p:grpSpPr>
        <p:sp>
          <p:nvSpPr>
            <p:cNvPr id="10" name="Google Shape;10;p2"/>
            <p:cNvSpPr/>
            <p:nvPr/>
          </p:nvSpPr>
          <p:spPr>
            <a:xfrm rot="-2700000">
              <a:off x="4788992" y="736265"/>
              <a:ext cx="5667319" cy="566731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-2700000">
              <a:off x="-1408836" y="-183555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2700000">
              <a:off x="7641344" y="3518445"/>
              <a:ext cx="2170111" cy="217011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-566">
            <a:off x="2749600" y="3425400"/>
            <a:ext cx="3645000" cy="4263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57150" dir="8400000" algn="bl" rotWithShape="0">
              <a:schemeClr val="accent1">
                <a:alpha val="31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0000" y="1291500"/>
            <a:ext cx="7704000" cy="19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1519325" y="1891223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1"/>
          </p:nvPr>
        </p:nvSpPr>
        <p:spPr>
          <a:xfrm>
            <a:off x="1519325" y="2221523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title" idx="2"/>
          </p:nvPr>
        </p:nvSpPr>
        <p:spPr>
          <a:xfrm>
            <a:off x="5556901" y="1891223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3"/>
          </p:nvPr>
        </p:nvSpPr>
        <p:spPr>
          <a:xfrm>
            <a:off x="5556901" y="2221523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 idx="4"/>
          </p:nvPr>
        </p:nvSpPr>
        <p:spPr>
          <a:xfrm>
            <a:off x="1519300" y="3300998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5"/>
          </p:nvPr>
        </p:nvSpPr>
        <p:spPr>
          <a:xfrm>
            <a:off x="1519325" y="363124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 idx="6"/>
          </p:nvPr>
        </p:nvSpPr>
        <p:spPr>
          <a:xfrm>
            <a:off x="5556876" y="3300998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ubTitle" idx="7"/>
          </p:nvPr>
        </p:nvSpPr>
        <p:spPr>
          <a:xfrm>
            <a:off x="5556901" y="363124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-3283327" y="-1008375"/>
            <a:ext cx="15635400" cy="8544400"/>
            <a:chOff x="-3283327" y="-1008375"/>
            <a:chExt cx="15635400" cy="8544400"/>
          </a:xfrm>
        </p:grpSpPr>
        <p:sp>
          <p:nvSpPr>
            <p:cNvPr id="202" name="Google Shape;202;p24"/>
            <p:cNvSpPr/>
            <p:nvPr/>
          </p:nvSpPr>
          <p:spPr>
            <a:xfrm rot="-2700000">
              <a:off x="8278338" y="4257739"/>
              <a:ext cx="1731422" cy="17314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 rot="-2700000">
              <a:off x="-1268756" y="2686120"/>
              <a:ext cx="1507410" cy="150741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 rot="-2700000">
              <a:off x="8467039" y="-3418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 rot="-2700000">
              <a:off x="-2616761" y="365099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720000" y="195795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1"/>
          </p:nvPr>
        </p:nvSpPr>
        <p:spPr>
          <a:xfrm>
            <a:off x="72000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title" idx="2"/>
          </p:nvPr>
        </p:nvSpPr>
        <p:spPr>
          <a:xfrm>
            <a:off x="3419271" y="195795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3"/>
          </p:nvPr>
        </p:nvSpPr>
        <p:spPr>
          <a:xfrm>
            <a:off x="3419275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 idx="4"/>
          </p:nvPr>
        </p:nvSpPr>
        <p:spPr>
          <a:xfrm>
            <a:off x="720000" y="367230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9" name="Google Shape;229;p26"/>
          <p:cNvSpPr txBox="1">
            <a:spLocks noGrp="1"/>
          </p:cNvSpPr>
          <p:nvPr>
            <p:ph type="subTitle" idx="5"/>
          </p:nvPr>
        </p:nvSpPr>
        <p:spPr>
          <a:xfrm>
            <a:off x="72000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title" idx="6"/>
          </p:nvPr>
        </p:nvSpPr>
        <p:spPr>
          <a:xfrm>
            <a:off x="3419271" y="367230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subTitle" idx="7"/>
          </p:nvPr>
        </p:nvSpPr>
        <p:spPr>
          <a:xfrm>
            <a:off x="3419271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title" idx="8"/>
          </p:nvPr>
        </p:nvSpPr>
        <p:spPr>
          <a:xfrm>
            <a:off x="6118550" y="195795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ubTitle" idx="9"/>
          </p:nvPr>
        </p:nvSpPr>
        <p:spPr>
          <a:xfrm>
            <a:off x="6118550" y="22544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title" idx="13"/>
          </p:nvPr>
        </p:nvSpPr>
        <p:spPr>
          <a:xfrm>
            <a:off x="6118550" y="3672300"/>
            <a:ext cx="23055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subTitle" idx="14"/>
          </p:nvPr>
        </p:nvSpPr>
        <p:spPr>
          <a:xfrm>
            <a:off x="6118550" y="39690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7" name="Google Shape;237;p26"/>
          <p:cNvGrpSpPr/>
          <p:nvPr/>
        </p:nvGrpSpPr>
        <p:grpSpPr>
          <a:xfrm>
            <a:off x="-2433151" y="-2560200"/>
            <a:ext cx="13598300" cy="10147350"/>
            <a:chOff x="-2433151" y="-2560200"/>
            <a:chExt cx="13598300" cy="10147350"/>
          </a:xfrm>
        </p:grpSpPr>
        <p:sp>
          <p:nvSpPr>
            <p:cNvPr id="238" name="Google Shape;238;p26"/>
            <p:cNvSpPr/>
            <p:nvPr/>
          </p:nvSpPr>
          <p:spPr>
            <a:xfrm rot="-2700000">
              <a:off x="-1979137" y="61726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 rot="-2700000">
              <a:off x="-480637" y="494096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 rot="-2700000">
              <a:off x="8518963" y="226901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 rot="-2700000">
              <a:off x="5133488" y="-2106186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1"/>
          <p:cNvGrpSpPr/>
          <p:nvPr/>
        </p:nvGrpSpPr>
        <p:grpSpPr>
          <a:xfrm>
            <a:off x="-2433151" y="-2560200"/>
            <a:ext cx="13598300" cy="10147350"/>
            <a:chOff x="-2433151" y="-2560200"/>
            <a:chExt cx="13598300" cy="10147350"/>
          </a:xfrm>
        </p:grpSpPr>
        <p:sp>
          <p:nvSpPr>
            <p:cNvPr id="311" name="Google Shape;311;p31"/>
            <p:cNvSpPr/>
            <p:nvPr/>
          </p:nvSpPr>
          <p:spPr>
            <a:xfrm rot="-2700000">
              <a:off x="-1979137" y="61726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 rot="-2700000">
              <a:off x="-480637" y="494096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 rot="-2700000">
              <a:off x="8518963" y="2269014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 rot="-2700000">
              <a:off x="5133488" y="-2106186"/>
              <a:ext cx="2192172" cy="219217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32"/>
          <p:cNvGrpSpPr/>
          <p:nvPr/>
        </p:nvGrpSpPr>
        <p:grpSpPr>
          <a:xfrm>
            <a:off x="-3438127" y="-1779747"/>
            <a:ext cx="14072232" cy="8512898"/>
            <a:chOff x="-3438127" y="-1779747"/>
            <a:chExt cx="14072232" cy="8512898"/>
          </a:xfrm>
        </p:grpSpPr>
        <p:sp>
          <p:nvSpPr>
            <p:cNvPr id="317" name="Google Shape;317;p32"/>
            <p:cNvSpPr/>
            <p:nvPr/>
          </p:nvSpPr>
          <p:spPr>
            <a:xfrm rot="-2700000">
              <a:off x="-2771561" y="156891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 rot="-2700000">
              <a:off x="-626060" y="-619427"/>
              <a:ext cx="1842579" cy="184257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 rot="-2700000">
              <a:off x="8409915" y="2482848"/>
              <a:ext cx="1842579" cy="184257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 rot="-2700000">
              <a:off x="7398302" y="-1320022"/>
              <a:ext cx="2219750" cy="221975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 rot="-2700000">
              <a:off x="3773484" y="4808046"/>
              <a:ext cx="1594809" cy="159480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33"/>
          <p:cNvGrpSpPr/>
          <p:nvPr/>
        </p:nvGrpSpPr>
        <p:grpSpPr>
          <a:xfrm>
            <a:off x="-2484577" y="-2104200"/>
            <a:ext cx="12855001" cy="11050900"/>
            <a:chOff x="-2484577" y="-2104200"/>
            <a:chExt cx="12855001" cy="11050900"/>
          </a:xfrm>
        </p:grpSpPr>
        <p:sp>
          <p:nvSpPr>
            <p:cNvPr id="324" name="Google Shape;324;p33"/>
            <p:cNvSpPr/>
            <p:nvPr/>
          </p:nvSpPr>
          <p:spPr>
            <a:xfrm rot="-2700000">
              <a:off x="4391514" y="431921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3"/>
            <p:cNvSpPr/>
            <p:nvPr/>
          </p:nvSpPr>
          <p:spPr>
            <a:xfrm rot="-2700000">
              <a:off x="-1818011" y="-1437634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3"/>
            <p:cNvSpPr/>
            <p:nvPr/>
          </p:nvSpPr>
          <p:spPr>
            <a:xfrm rot="-2700000">
              <a:off x="1693964" y="50616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 rot="-2700000">
              <a:off x="8230736" y="717437"/>
              <a:ext cx="1772575" cy="1772575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-3966348" y="-3218675"/>
            <a:ext cx="16680971" cy="9581975"/>
            <a:chOff x="-3966348" y="-3218675"/>
            <a:chExt cx="16680971" cy="9581975"/>
          </a:xfrm>
        </p:grpSpPr>
        <p:sp>
          <p:nvSpPr>
            <p:cNvPr id="17" name="Google Shape;17;p3"/>
            <p:cNvSpPr/>
            <p:nvPr/>
          </p:nvSpPr>
          <p:spPr>
            <a:xfrm rot="-2700000">
              <a:off x="6339814" y="-25521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-2699865">
              <a:off x="-2845047" y="-1470417"/>
              <a:ext cx="5413397" cy="541361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2700000">
              <a:off x="-1846086" y="24782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2700000">
              <a:off x="8829589" y="52064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3873075" y="540000"/>
            <a:ext cx="1398000" cy="12717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57150" dir="90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264">
            <a:off x="2616125" y="4145275"/>
            <a:ext cx="3912000" cy="4581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78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2360400" y="1987063"/>
            <a:ext cx="4423200" cy="19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"/>
          <p:cNvGrpSpPr/>
          <p:nvPr/>
        </p:nvGrpSpPr>
        <p:grpSpPr>
          <a:xfrm>
            <a:off x="-3660927" y="-3923700"/>
            <a:ext cx="15480978" cy="12421700"/>
            <a:chOff x="-3660927" y="-3923700"/>
            <a:chExt cx="15480978" cy="12421700"/>
          </a:xfrm>
        </p:grpSpPr>
        <p:sp>
          <p:nvSpPr>
            <p:cNvPr id="26" name="Google Shape;26;p4"/>
            <p:cNvSpPr/>
            <p:nvPr/>
          </p:nvSpPr>
          <p:spPr>
            <a:xfrm rot="-2700000">
              <a:off x="4723439" y="-3257134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2700000">
              <a:off x="6608083" y="2444632"/>
              <a:ext cx="4317735" cy="4317735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2700000">
              <a:off x="1244314" y="46129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2700000">
              <a:off x="-2994361" y="613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944338" y="2691075"/>
            <a:ext cx="3818400" cy="8211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944338" y="1631350"/>
            <a:ext cx="3818400" cy="113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>
            <a:spLocks noGrp="1"/>
          </p:cNvSpPr>
          <p:nvPr>
            <p:ph type="pic" idx="2"/>
          </p:nvPr>
        </p:nvSpPr>
        <p:spPr>
          <a:xfrm>
            <a:off x="5016163" y="999450"/>
            <a:ext cx="3191700" cy="3144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061100" y="1317313"/>
            <a:ext cx="4667100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1061000" y="2641487"/>
            <a:ext cx="4667100" cy="11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5667148" y="-1111475"/>
            <a:ext cx="4952326" cy="7384400"/>
            <a:chOff x="5667148" y="-1111475"/>
            <a:chExt cx="4952326" cy="7384400"/>
          </a:xfrm>
        </p:grpSpPr>
        <p:sp>
          <p:nvSpPr>
            <p:cNvPr id="69" name="Google Shape;69;p9"/>
            <p:cNvSpPr/>
            <p:nvPr/>
          </p:nvSpPr>
          <p:spPr>
            <a:xfrm rot="-2700000">
              <a:off x="6333714" y="-4449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-2700000">
              <a:off x="8542266" y="2855267"/>
              <a:ext cx="1720815" cy="172081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 rot="-2700000">
              <a:off x="6145232" y="3671806"/>
              <a:ext cx="2154837" cy="215483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 hasCustomPrompt="1"/>
          </p:nvPr>
        </p:nvSpPr>
        <p:spPr>
          <a:xfrm>
            <a:off x="1001350" y="539988"/>
            <a:ext cx="1514700" cy="1255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78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 rot="231">
            <a:off x="1001350" y="4145260"/>
            <a:ext cx="4471500" cy="4581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5725" dist="57150" dir="78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 idx="2"/>
          </p:nvPr>
        </p:nvSpPr>
        <p:spPr>
          <a:xfrm>
            <a:off x="1001350" y="1998149"/>
            <a:ext cx="4471500" cy="19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39" name="Google Shape;139;p18"/>
          <p:cNvGrpSpPr/>
          <p:nvPr/>
        </p:nvGrpSpPr>
        <p:grpSpPr>
          <a:xfrm>
            <a:off x="-2630000" y="-2329394"/>
            <a:ext cx="11508150" cy="10179125"/>
            <a:chOff x="-2630000" y="-2329394"/>
            <a:chExt cx="11508150" cy="10179125"/>
          </a:xfrm>
        </p:grpSpPr>
        <p:sp>
          <p:nvSpPr>
            <p:cNvPr id="140" name="Google Shape;140;p18"/>
            <p:cNvSpPr/>
            <p:nvPr/>
          </p:nvSpPr>
          <p:spPr>
            <a:xfrm rot="-2700000">
              <a:off x="5177351" y="-1830806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 rot="-2700000">
              <a:off x="-2131199" y="2525194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 rot="-2700000">
              <a:off x="5971651" y="4943019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 hasCustomPrompt="1"/>
          </p:nvPr>
        </p:nvSpPr>
        <p:spPr>
          <a:xfrm>
            <a:off x="6138000" y="540000"/>
            <a:ext cx="1780800" cy="1326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 rot="237">
            <a:off x="3558600" y="4145238"/>
            <a:ext cx="4360200" cy="4581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3115250" y="2031900"/>
            <a:ext cx="4803600" cy="19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47" name="Google Shape;147;p19"/>
          <p:cNvGrpSpPr/>
          <p:nvPr/>
        </p:nvGrpSpPr>
        <p:grpSpPr>
          <a:xfrm>
            <a:off x="-1240901" y="2043150"/>
            <a:ext cx="11509676" cy="3860850"/>
            <a:chOff x="-1240901" y="2043150"/>
            <a:chExt cx="11509676" cy="3860850"/>
          </a:xfrm>
        </p:grpSpPr>
        <p:sp>
          <p:nvSpPr>
            <p:cNvPr id="148" name="Google Shape;148;p19"/>
            <p:cNvSpPr/>
            <p:nvPr/>
          </p:nvSpPr>
          <p:spPr>
            <a:xfrm rot="-2700000">
              <a:off x="-839696" y="2533080"/>
              <a:ext cx="1937190" cy="193719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 rot="-2700000">
              <a:off x="1472330" y="4261080"/>
              <a:ext cx="1361039" cy="13610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 rot="-2700000">
              <a:off x="8625855" y="2325030"/>
              <a:ext cx="1361039" cy="136103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2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 hasCustomPrompt="1"/>
          </p:nvPr>
        </p:nvSpPr>
        <p:spPr>
          <a:xfrm>
            <a:off x="1100563" y="1908750"/>
            <a:ext cx="1416600" cy="1326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599999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 rot="237">
            <a:off x="2899862" y="3286163"/>
            <a:ext cx="4360200" cy="4581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599999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2"/>
          </p:nvPr>
        </p:nvSpPr>
        <p:spPr>
          <a:xfrm>
            <a:off x="2899638" y="1399075"/>
            <a:ext cx="5143800" cy="19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55" name="Google Shape;155;p20"/>
          <p:cNvGrpSpPr/>
          <p:nvPr/>
        </p:nvGrpSpPr>
        <p:grpSpPr>
          <a:xfrm>
            <a:off x="-1051696" y="-3152525"/>
            <a:ext cx="13054768" cy="12047850"/>
            <a:chOff x="-1051696" y="-3152525"/>
            <a:chExt cx="13054768" cy="12047850"/>
          </a:xfrm>
        </p:grpSpPr>
        <p:sp>
          <p:nvSpPr>
            <p:cNvPr id="156" name="Google Shape;156;p20"/>
            <p:cNvSpPr/>
            <p:nvPr/>
          </p:nvSpPr>
          <p:spPr>
            <a:xfrm rot="-2700000">
              <a:off x="3183739" y="501029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 rot="-2700000">
              <a:off x="8118039" y="145181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0"/>
            <p:cNvSpPr/>
            <p:nvPr/>
          </p:nvSpPr>
          <p:spPr>
            <a:xfrm rot="-2700000">
              <a:off x="6211589" y="-248595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0"/>
            <p:cNvSpPr/>
            <p:nvPr/>
          </p:nvSpPr>
          <p:spPr>
            <a:xfrm rot="-2700000">
              <a:off x="1311084" y="4124617"/>
              <a:ext cx="1835791" cy="18357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0"/>
            <p:cNvSpPr/>
            <p:nvPr/>
          </p:nvSpPr>
          <p:spPr>
            <a:xfrm rot="-2700000">
              <a:off x="-671491" y="-616033"/>
              <a:ext cx="1835791" cy="183579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720000" y="2921326"/>
            <a:ext cx="22863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subTitle" idx="1"/>
          </p:nvPr>
        </p:nvSpPr>
        <p:spPr>
          <a:xfrm>
            <a:off x="720000" y="3218854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title" idx="2"/>
          </p:nvPr>
        </p:nvSpPr>
        <p:spPr>
          <a:xfrm>
            <a:off x="3428856" y="2921337"/>
            <a:ext cx="22863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subTitle" idx="3"/>
          </p:nvPr>
        </p:nvSpPr>
        <p:spPr>
          <a:xfrm>
            <a:off x="3428853" y="3218867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3"/>
          <p:cNvSpPr txBox="1">
            <a:spLocks noGrp="1"/>
          </p:cNvSpPr>
          <p:nvPr>
            <p:ph type="title" idx="4"/>
          </p:nvPr>
        </p:nvSpPr>
        <p:spPr>
          <a:xfrm>
            <a:off x="6137700" y="2921326"/>
            <a:ext cx="22863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subTitle" idx="5"/>
          </p:nvPr>
        </p:nvSpPr>
        <p:spPr>
          <a:xfrm>
            <a:off x="6137694" y="3218879"/>
            <a:ext cx="22863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6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23"/>
          <p:cNvGrpSpPr/>
          <p:nvPr/>
        </p:nvGrpSpPr>
        <p:grpSpPr>
          <a:xfrm>
            <a:off x="-2484577" y="-2104200"/>
            <a:ext cx="12855001" cy="11050900"/>
            <a:chOff x="-2484577" y="-2104200"/>
            <a:chExt cx="12855001" cy="11050900"/>
          </a:xfrm>
        </p:grpSpPr>
        <p:sp>
          <p:nvSpPr>
            <p:cNvPr id="187" name="Google Shape;187;p23"/>
            <p:cNvSpPr/>
            <p:nvPr/>
          </p:nvSpPr>
          <p:spPr>
            <a:xfrm rot="-2700000">
              <a:off x="4391514" y="431921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 rot="-2700000">
              <a:off x="-1818011" y="-1437634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 rot="-2700000">
              <a:off x="1693964" y="50616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 rot="-2700000">
              <a:off x="8230736" y="717437"/>
              <a:ext cx="1772575" cy="1772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sap"/>
              <a:buNone/>
              <a:defRPr sz="300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64" r:id="rId6"/>
    <p:sldLayoutId id="2147483665" r:id="rId7"/>
    <p:sldLayoutId id="2147483666" r:id="rId8"/>
    <p:sldLayoutId id="2147483669" r:id="rId9"/>
    <p:sldLayoutId id="2147483670" r:id="rId10"/>
    <p:sldLayoutId id="2147483672" r:id="rId11"/>
    <p:sldLayoutId id="2147483677" r:id="rId12"/>
    <p:sldLayoutId id="2147483678" r:id="rId13"/>
    <p:sldLayoutId id="214748367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7"/>
          <p:cNvSpPr txBox="1">
            <a:spLocks noGrp="1"/>
          </p:cNvSpPr>
          <p:nvPr>
            <p:ph type="subTitle" idx="1"/>
          </p:nvPr>
        </p:nvSpPr>
        <p:spPr>
          <a:xfrm rot="-566">
            <a:off x="3521448" y="3632697"/>
            <a:ext cx="2101103" cy="4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altLang="ru-RU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НА </a:t>
            </a: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5 ЛЕТ</a:t>
            </a: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339" name="Google Shape;339;p37"/>
          <p:cNvSpPr txBox="1">
            <a:spLocks noGrp="1"/>
          </p:cNvSpPr>
          <p:nvPr>
            <p:ph type="ctrTitle"/>
          </p:nvPr>
        </p:nvSpPr>
        <p:spPr>
          <a:xfrm>
            <a:off x="720000" y="640080"/>
            <a:ext cx="7704000" cy="2587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/>
            </a:r>
            <a:b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</a:br>
            <a:r>
              <a:rPr lang="ru-RU" alt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/>
            </a:r>
            <a:br>
              <a:rPr lang="ru-RU" alt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</a:br>
            <a: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/>
            </a:r>
            <a:b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</a:br>
            <a: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СТРАТЕГИЯ </a:t>
            </a:r>
            <a:r>
              <a:rPr lang="ru-RU" alt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РАЗВИТИЯ КАФЕДРЫ </a:t>
            </a:r>
            <a:br>
              <a:rPr lang="ru-RU" alt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</a:br>
            <a:r>
              <a:rPr lang="ru-RU" alt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«Экономика и управление на предприятии</a:t>
            </a:r>
            <a:r>
              <a:rPr lang="ru-RU" altLang="ru-RU" sz="3600" b="1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»</a:t>
            </a:r>
            <a:endParaRPr b="1" dirty="0"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59"/>
          <p:cNvSpPr txBox="1">
            <a:spLocks noGrp="1"/>
          </p:cNvSpPr>
          <p:nvPr>
            <p:ph type="subTitle" idx="1"/>
          </p:nvPr>
        </p:nvSpPr>
        <p:spPr>
          <a:xfrm>
            <a:off x="1624921" y="1523366"/>
            <a:ext cx="2305500" cy="563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цифровой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бизнес</a:t>
            </a:r>
            <a:endParaRPr lang="ru-RU" altLang="en-US" sz="180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180" name="Google Shape;1180;p59"/>
          <p:cNvSpPr txBox="1">
            <a:spLocks noGrp="1"/>
          </p:cNvSpPr>
          <p:nvPr>
            <p:ph type="subTitle" idx="3"/>
          </p:nvPr>
        </p:nvSpPr>
        <p:spPr>
          <a:xfrm>
            <a:off x="1724699" y="2255162"/>
            <a:ext cx="3507646" cy="469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 </a:t>
            </a: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и управление в ГЧП</a:t>
            </a:r>
            <a:endParaRPr sz="1800"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182" name="Google Shape;1182;p59"/>
          <p:cNvSpPr txBox="1">
            <a:spLocks noGrp="1"/>
          </p:cNvSpPr>
          <p:nvPr>
            <p:ph type="subTitle" idx="5"/>
          </p:nvPr>
        </p:nvSpPr>
        <p:spPr>
          <a:xfrm>
            <a:off x="1498271" y="3911190"/>
            <a:ext cx="2707960" cy="6132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цифровая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altLang="en-US" sz="180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189" name="Google Shape;1189;p59"/>
          <p:cNvSpPr txBox="1">
            <a:spLocks noGrp="1"/>
          </p:cNvSpPr>
          <p:nvPr>
            <p:ph type="title" idx="15"/>
          </p:nvPr>
        </p:nvSpPr>
        <p:spPr>
          <a:xfrm>
            <a:off x="544490" y="212955"/>
            <a:ext cx="7704000" cy="1208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33388" indent="-285750" algn="just">
              <a:spcBef>
                <a:spcPts val="363"/>
              </a:spcBef>
              <a:spcAft>
                <a:spcPct val="0"/>
              </a:spcAft>
              <a:buSzPts val="1300"/>
              <a:buFont typeface="Wingdings" panose="05000000000000000000" pitchFamily="2" charset="2"/>
              <a:buChar char="§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развитие научных направлений, связанных с инновационной, инвестиционной и цифровой деятельностью отраслей экономики, продвижением инновационных технологий на рынок, защитой объектов интеллектуальной собственности, такие как:</a:t>
            </a:r>
          </a:p>
        </p:txBody>
      </p:sp>
      <p:sp>
        <p:nvSpPr>
          <p:cNvPr id="1190" name="Google Shape;1190;p59"/>
          <p:cNvSpPr/>
          <p:nvPr/>
        </p:nvSpPr>
        <p:spPr>
          <a:xfrm>
            <a:off x="926513" y="4020240"/>
            <a:ext cx="395107" cy="39510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/>
                </a:solidFill>
                <a:latin typeface="Libre Franklin Medium"/>
                <a:ea typeface="Khand"/>
                <a:cs typeface="Times New Roman" panose="02020603050405020304" pitchFamily="18" charset="0"/>
                <a:sym typeface="Khand"/>
              </a:rPr>
              <a:t>1</a:t>
            </a:r>
            <a:endParaRPr sz="1800" dirty="0">
              <a:solidFill>
                <a:schemeClr val="bg2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sp>
        <p:nvSpPr>
          <p:cNvPr id="1191" name="Google Shape;1191;p59"/>
          <p:cNvSpPr/>
          <p:nvPr/>
        </p:nvSpPr>
        <p:spPr>
          <a:xfrm>
            <a:off x="910749" y="2253319"/>
            <a:ext cx="541018" cy="5410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sp>
        <p:nvSpPr>
          <p:cNvPr id="1192" name="Google Shape;1192;p59"/>
          <p:cNvSpPr/>
          <p:nvPr/>
        </p:nvSpPr>
        <p:spPr>
          <a:xfrm>
            <a:off x="4573755" y="4012982"/>
            <a:ext cx="384580" cy="3845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/>
                </a:solidFill>
                <a:latin typeface="Libre Franklin Medium"/>
                <a:ea typeface="Khand"/>
                <a:cs typeface="Times New Roman" panose="02020603050405020304" pitchFamily="18" charset="0"/>
                <a:sym typeface="Khand"/>
              </a:rPr>
              <a:t>3</a:t>
            </a:r>
            <a:endParaRPr sz="1800" dirty="0">
              <a:solidFill>
                <a:schemeClr val="bg2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sp>
        <p:nvSpPr>
          <p:cNvPr id="1193" name="Google Shape;1193;p59"/>
          <p:cNvSpPr/>
          <p:nvPr/>
        </p:nvSpPr>
        <p:spPr>
          <a:xfrm>
            <a:off x="914578" y="1573902"/>
            <a:ext cx="541018" cy="54101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sp>
        <p:nvSpPr>
          <p:cNvPr id="1194" name="Google Shape;1194;p59"/>
          <p:cNvSpPr/>
          <p:nvPr/>
        </p:nvSpPr>
        <p:spPr>
          <a:xfrm>
            <a:off x="4572802" y="4618605"/>
            <a:ext cx="385533" cy="3855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/>
                </a:solidFill>
                <a:latin typeface="Libre Franklin Medium"/>
                <a:ea typeface="Khand"/>
                <a:cs typeface="Times New Roman" panose="02020603050405020304" pitchFamily="18" charset="0"/>
                <a:sym typeface="Khand"/>
              </a:rPr>
              <a:t>4</a:t>
            </a:r>
            <a:endParaRPr sz="1800" dirty="0">
              <a:solidFill>
                <a:schemeClr val="bg2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sp>
        <p:nvSpPr>
          <p:cNvPr id="1195" name="Google Shape;1195;p59"/>
          <p:cNvSpPr/>
          <p:nvPr/>
        </p:nvSpPr>
        <p:spPr>
          <a:xfrm>
            <a:off x="910749" y="4604733"/>
            <a:ext cx="390540" cy="3905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2"/>
                </a:solidFill>
                <a:latin typeface="Libre Franklin Medium"/>
                <a:ea typeface="Khand"/>
                <a:cs typeface="Times New Roman" panose="02020603050405020304" pitchFamily="18" charset="0"/>
                <a:sym typeface="Khand"/>
              </a:rPr>
              <a:t>2</a:t>
            </a:r>
            <a:endParaRPr sz="1800" dirty="0">
              <a:solidFill>
                <a:schemeClr val="bg2"/>
              </a:solidFill>
              <a:latin typeface="Libre Franklin Medium"/>
              <a:ea typeface="Khand"/>
              <a:cs typeface="Times New Roman" panose="02020603050405020304" pitchFamily="18" charset="0"/>
              <a:sym typeface="Khand"/>
            </a:endParaRPr>
          </a:p>
        </p:txBody>
      </p:sp>
      <p:grpSp>
        <p:nvGrpSpPr>
          <p:cNvPr id="1209" name="Google Shape;1209;p59"/>
          <p:cNvGrpSpPr/>
          <p:nvPr/>
        </p:nvGrpSpPr>
        <p:grpSpPr>
          <a:xfrm>
            <a:off x="1028021" y="2397994"/>
            <a:ext cx="324349" cy="273501"/>
            <a:chOff x="7228216" y="3771022"/>
            <a:chExt cx="332270" cy="280181"/>
          </a:xfrm>
        </p:grpSpPr>
        <p:sp>
          <p:nvSpPr>
            <p:cNvPr id="1210" name="Google Shape;1210;p59"/>
            <p:cNvSpPr/>
            <p:nvPr/>
          </p:nvSpPr>
          <p:spPr>
            <a:xfrm>
              <a:off x="7228216" y="3771022"/>
              <a:ext cx="332270" cy="280181"/>
            </a:xfrm>
            <a:custGeom>
              <a:avLst/>
              <a:gdLst/>
              <a:ahLst/>
              <a:cxnLst/>
              <a:rect l="l" t="t" r="r" b="b"/>
              <a:pathLst>
                <a:path w="10895" h="9187" extrusionOk="0">
                  <a:moveTo>
                    <a:pt x="928" y="1"/>
                  </a:moveTo>
                  <a:cubicBezTo>
                    <a:pt x="809" y="1"/>
                    <a:pt x="697" y="59"/>
                    <a:pt x="627" y="156"/>
                  </a:cubicBezTo>
                  <a:lnTo>
                    <a:pt x="305" y="612"/>
                  </a:lnTo>
                  <a:lnTo>
                    <a:pt x="161" y="612"/>
                  </a:lnTo>
                  <a:cubicBezTo>
                    <a:pt x="74" y="612"/>
                    <a:pt x="1" y="683"/>
                    <a:pt x="1" y="772"/>
                  </a:cubicBezTo>
                  <a:lnTo>
                    <a:pt x="1" y="9027"/>
                  </a:lnTo>
                  <a:cubicBezTo>
                    <a:pt x="1" y="9113"/>
                    <a:pt x="74" y="9186"/>
                    <a:pt x="161" y="9186"/>
                  </a:cubicBezTo>
                  <a:lnTo>
                    <a:pt x="1302" y="9186"/>
                  </a:lnTo>
                  <a:cubicBezTo>
                    <a:pt x="1389" y="9186"/>
                    <a:pt x="1462" y="9113"/>
                    <a:pt x="1462" y="9027"/>
                  </a:cubicBezTo>
                  <a:cubicBezTo>
                    <a:pt x="1462" y="8940"/>
                    <a:pt x="1389" y="8867"/>
                    <a:pt x="1302" y="8867"/>
                  </a:cubicBezTo>
                  <a:lnTo>
                    <a:pt x="321" y="8867"/>
                  </a:lnTo>
                  <a:lnTo>
                    <a:pt x="321" y="930"/>
                  </a:lnTo>
                  <a:lnTo>
                    <a:pt x="10571" y="930"/>
                  </a:lnTo>
                  <a:lnTo>
                    <a:pt x="10571" y="8867"/>
                  </a:lnTo>
                  <a:lnTo>
                    <a:pt x="1940" y="8867"/>
                  </a:lnTo>
                  <a:cubicBezTo>
                    <a:pt x="1854" y="8867"/>
                    <a:pt x="1780" y="8940"/>
                    <a:pt x="1780" y="9027"/>
                  </a:cubicBezTo>
                  <a:cubicBezTo>
                    <a:pt x="1780" y="9113"/>
                    <a:pt x="1854" y="9186"/>
                    <a:pt x="1940" y="9186"/>
                  </a:cubicBezTo>
                  <a:lnTo>
                    <a:pt x="10730" y="9186"/>
                  </a:lnTo>
                  <a:cubicBezTo>
                    <a:pt x="10818" y="9186"/>
                    <a:pt x="10889" y="9113"/>
                    <a:pt x="10889" y="9027"/>
                  </a:cubicBezTo>
                  <a:lnTo>
                    <a:pt x="10889" y="772"/>
                  </a:lnTo>
                  <a:cubicBezTo>
                    <a:pt x="10895" y="682"/>
                    <a:pt x="10823" y="612"/>
                    <a:pt x="10735" y="612"/>
                  </a:cubicBezTo>
                  <a:lnTo>
                    <a:pt x="10590" y="612"/>
                  </a:lnTo>
                  <a:lnTo>
                    <a:pt x="10268" y="156"/>
                  </a:lnTo>
                  <a:cubicBezTo>
                    <a:pt x="10200" y="59"/>
                    <a:pt x="10088" y="1"/>
                    <a:pt x="9967" y="1"/>
                  </a:cubicBezTo>
                  <a:lnTo>
                    <a:pt x="8411" y="1"/>
                  </a:lnTo>
                  <a:cubicBezTo>
                    <a:pt x="8322" y="1"/>
                    <a:pt x="8251" y="74"/>
                    <a:pt x="8251" y="161"/>
                  </a:cubicBezTo>
                  <a:cubicBezTo>
                    <a:pt x="8251" y="248"/>
                    <a:pt x="8322" y="321"/>
                    <a:pt x="8411" y="321"/>
                  </a:cubicBezTo>
                  <a:lnTo>
                    <a:pt x="9967" y="321"/>
                  </a:lnTo>
                  <a:cubicBezTo>
                    <a:pt x="9984" y="321"/>
                    <a:pt x="9998" y="329"/>
                    <a:pt x="10006" y="341"/>
                  </a:cubicBezTo>
                  <a:lnTo>
                    <a:pt x="10199" y="613"/>
                  </a:lnTo>
                  <a:lnTo>
                    <a:pt x="697" y="613"/>
                  </a:lnTo>
                  <a:lnTo>
                    <a:pt x="887" y="341"/>
                  </a:lnTo>
                  <a:cubicBezTo>
                    <a:pt x="896" y="329"/>
                    <a:pt x="911" y="321"/>
                    <a:pt x="928" y="321"/>
                  </a:cubicBezTo>
                  <a:lnTo>
                    <a:pt x="7769" y="321"/>
                  </a:lnTo>
                  <a:cubicBezTo>
                    <a:pt x="7858" y="321"/>
                    <a:pt x="7929" y="248"/>
                    <a:pt x="7929" y="161"/>
                  </a:cubicBezTo>
                  <a:cubicBezTo>
                    <a:pt x="7929" y="74"/>
                    <a:pt x="7858" y="1"/>
                    <a:pt x="7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59"/>
            <p:cNvSpPr/>
            <p:nvPr/>
          </p:nvSpPr>
          <p:spPr>
            <a:xfrm>
              <a:off x="7373287" y="3814358"/>
              <a:ext cx="78745" cy="9790"/>
            </a:xfrm>
            <a:custGeom>
              <a:avLst/>
              <a:gdLst/>
              <a:ahLst/>
              <a:cxnLst/>
              <a:rect l="l" t="t" r="r" b="b"/>
              <a:pathLst>
                <a:path w="2582" h="321" extrusionOk="0">
                  <a:moveTo>
                    <a:pt x="161" y="1"/>
                  </a:moveTo>
                  <a:cubicBezTo>
                    <a:pt x="74" y="1"/>
                    <a:pt x="1" y="74"/>
                    <a:pt x="1" y="161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2422" y="320"/>
                  </a:lnTo>
                  <a:cubicBezTo>
                    <a:pt x="2509" y="320"/>
                    <a:pt x="2582" y="247"/>
                    <a:pt x="2582" y="161"/>
                  </a:cubicBezTo>
                  <a:cubicBezTo>
                    <a:pt x="2582" y="74"/>
                    <a:pt x="2510" y="1"/>
                    <a:pt x="24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59"/>
            <p:cNvSpPr/>
            <p:nvPr/>
          </p:nvSpPr>
          <p:spPr>
            <a:xfrm>
              <a:off x="7336813" y="3814358"/>
              <a:ext cx="28424" cy="9790"/>
            </a:xfrm>
            <a:custGeom>
              <a:avLst/>
              <a:gdLst/>
              <a:ahLst/>
              <a:cxnLst/>
              <a:rect l="l" t="t" r="r" b="b"/>
              <a:pathLst>
                <a:path w="932" h="321" extrusionOk="0">
                  <a:moveTo>
                    <a:pt x="159" y="1"/>
                  </a:moveTo>
                  <a:cubicBezTo>
                    <a:pt x="72" y="1"/>
                    <a:pt x="1" y="74"/>
                    <a:pt x="1" y="161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771" y="320"/>
                  </a:lnTo>
                  <a:cubicBezTo>
                    <a:pt x="860" y="320"/>
                    <a:pt x="931" y="247"/>
                    <a:pt x="931" y="161"/>
                  </a:cubicBezTo>
                  <a:cubicBezTo>
                    <a:pt x="931" y="74"/>
                    <a:pt x="862" y="1"/>
                    <a:pt x="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59"/>
            <p:cNvSpPr/>
            <p:nvPr/>
          </p:nvSpPr>
          <p:spPr>
            <a:xfrm>
              <a:off x="7437024" y="3850587"/>
              <a:ext cx="67765" cy="21867"/>
            </a:xfrm>
            <a:custGeom>
              <a:avLst/>
              <a:gdLst/>
              <a:ahLst/>
              <a:cxnLst/>
              <a:rect l="l" t="t" r="r" b="b"/>
              <a:pathLst>
                <a:path w="2222" h="717" extrusionOk="0">
                  <a:moveTo>
                    <a:pt x="567" y="0"/>
                  </a:moveTo>
                  <a:cubicBezTo>
                    <a:pt x="527" y="0"/>
                    <a:pt x="487" y="18"/>
                    <a:pt x="459" y="46"/>
                  </a:cubicBezTo>
                  <a:lnTo>
                    <a:pt x="61" y="444"/>
                  </a:lnTo>
                  <a:cubicBezTo>
                    <a:pt x="0" y="505"/>
                    <a:pt x="0" y="607"/>
                    <a:pt x="61" y="669"/>
                  </a:cubicBezTo>
                  <a:cubicBezTo>
                    <a:pt x="94" y="701"/>
                    <a:pt x="133" y="716"/>
                    <a:pt x="174" y="716"/>
                  </a:cubicBezTo>
                  <a:cubicBezTo>
                    <a:pt x="214" y="716"/>
                    <a:pt x="255" y="701"/>
                    <a:pt x="286" y="669"/>
                  </a:cubicBezTo>
                  <a:lnTo>
                    <a:pt x="638" y="318"/>
                  </a:lnTo>
                  <a:lnTo>
                    <a:pt x="2062" y="318"/>
                  </a:lnTo>
                  <a:cubicBezTo>
                    <a:pt x="2149" y="318"/>
                    <a:pt x="2222" y="247"/>
                    <a:pt x="2222" y="158"/>
                  </a:cubicBezTo>
                  <a:cubicBezTo>
                    <a:pt x="2222" y="72"/>
                    <a:pt x="2149" y="0"/>
                    <a:pt x="2062" y="0"/>
                  </a:cubicBezTo>
                  <a:lnTo>
                    <a:pt x="572" y="0"/>
                  </a:lnTo>
                  <a:cubicBezTo>
                    <a:pt x="570" y="0"/>
                    <a:pt x="568" y="0"/>
                    <a:pt x="5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59"/>
            <p:cNvSpPr/>
            <p:nvPr/>
          </p:nvSpPr>
          <p:spPr>
            <a:xfrm>
              <a:off x="7489203" y="3864890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61" y="1"/>
                  </a:moveTo>
                  <a:cubicBezTo>
                    <a:pt x="74" y="1"/>
                    <a:pt x="1" y="72"/>
                    <a:pt x="1" y="161"/>
                  </a:cubicBezTo>
                  <a:cubicBezTo>
                    <a:pt x="1" y="247"/>
                    <a:pt x="74" y="319"/>
                    <a:pt x="161" y="319"/>
                  </a:cubicBezTo>
                  <a:lnTo>
                    <a:pt x="351" y="319"/>
                  </a:lnTo>
                  <a:cubicBezTo>
                    <a:pt x="440" y="319"/>
                    <a:pt x="511" y="247"/>
                    <a:pt x="511" y="161"/>
                  </a:cubicBezTo>
                  <a:cubicBezTo>
                    <a:pt x="511" y="70"/>
                    <a:pt x="441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59"/>
            <p:cNvSpPr/>
            <p:nvPr/>
          </p:nvSpPr>
          <p:spPr>
            <a:xfrm>
              <a:off x="7457517" y="3864890"/>
              <a:ext cx="27509" cy="9729"/>
            </a:xfrm>
            <a:custGeom>
              <a:avLst/>
              <a:gdLst/>
              <a:ahLst/>
              <a:cxnLst/>
              <a:rect l="l" t="t" r="r" b="b"/>
              <a:pathLst>
                <a:path w="902" h="319" extrusionOk="0">
                  <a:moveTo>
                    <a:pt x="160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7"/>
                    <a:pt x="72" y="319"/>
                    <a:pt x="160" y="319"/>
                  </a:cubicBezTo>
                  <a:lnTo>
                    <a:pt x="742" y="319"/>
                  </a:lnTo>
                  <a:cubicBezTo>
                    <a:pt x="829" y="319"/>
                    <a:pt x="902" y="247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59"/>
            <p:cNvSpPr/>
            <p:nvPr/>
          </p:nvSpPr>
          <p:spPr>
            <a:xfrm>
              <a:off x="7489203" y="3880565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351" y="320"/>
                  </a:lnTo>
                  <a:cubicBezTo>
                    <a:pt x="440" y="320"/>
                    <a:pt x="511" y="247"/>
                    <a:pt x="511" y="160"/>
                  </a:cubicBezTo>
                  <a:cubicBezTo>
                    <a:pt x="511" y="74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59"/>
            <p:cNvSpPr/>
            <p:nvPr/>
          </p:nvSpPr>
          <p:spPr>
            <a:xfrm>
              <a:off x="7457517" y="3880565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0"/>
                  </a:moveTo>
                  <a:cubicBezTo>
                    <a:pt x="72" y="0"/>
                    <a:pt x="0" y="74"/>
                    <a:pt x="0" y="160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742" y="320"/>
                  </a:lnTo>
                  <a:cubicBezTo>
                    <a:pt x="829" y="320"/>
                    <a:pt x="902" y="247"/>
                    <a:pt x="902" y="160"/>
                  </a:cubicBezTo>
                  <a:cubicBezTo>
                    <a:pt x="902" y="74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59"/>
            <p:cNvSpPr/>
            <p:nvPr/>
          </p:nvSpPr>
          <p:spPr>
            <a:xfrm>
              <a:off x="7284054" y="3970102"/>
              <a:ext cx="67857" cy="21836"/>
            </a:xfrm>
            <a:custGeom>
              <a:avLst/>
              <a:gdLst/>
              <a:ahLst/>
              <a:cxnLst/>
              <a:rect l="l" t="t" r="r" b="b"/>
              <a:pathLst>
                <a:path w="2225" h="716" extrusionOk="0">
                  <a:moveTo>
                    <a:pt x="2049" y="1"/>
                  </a:moveTo>
                  <a:cubicBezTo>
                    <a:pt x="2008" y="1"/>
                    <a:pt x="1967" y="16"/>
                    <a:pt x="1937" y="47"/>
                  </a:cubicBezTo>
                  <a:lnTo>
                    <a:pt x="1586" y="397"/>
                  </a:lnTo>
                  <a:lnTo>
                    <a:pt x="160" y="397"/>
                  </a:lnTo>
                  <a:cubicBezTo>
                    <a:pt x="74" y="397"/>
                    <a:pt x="1" y="469"/>
                    <a:pt x="1" y="557"/>
                  </a:cubicBezTo>
                  <a:cubicBezTo>
                    <a:pt x="1" y="644"/>
                    <a:pt x="74" y="716"/>
                    <a:pt x="160" y="716"/>
                  </a:cubicBezTo>
                  <a:lnTo>
                    <a:pt x="1651" y="716"/>
                  </a:lnTo>
                  <a:cubicBezTo>
                    <a:pt x="1692" y="716"/>
                    <a:pt x="1732" y="700"/>
                    <a:pt x="1765" y="670"/>
                  </a:cubicBezTo>
                  <a:lnTo>
                    <a:pt x="2161" y="271"/>
                  </a:lnTo>
                  <a:cubicBezTo>
                    <a:pt x="2224" y="210"/>
                    <a:pt x="2224" y="108"/>
                    <a:pt x="2161" y="47"/>
                  </a:cubicBezTo>
                  <a:cubicBezTo>
                    <a:pt x="2131" y="16"/>
                    <a:pt x="2090" y="1"/>
                    <a:pt x="2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59"/>
            <p:cNvSpPr/>
            <p:nvPr/>
          </p:nvSpPr>
          <p:spPr>
            <a:xfrm>
              <a:off x="7284054" y="4014078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60" y="0"/>
                  </a:moveTo>
                  <a:cubicBezTo>
                    <a:pt x="74" y="0"/>
                    <a:pt x="1" y="71"/>
                    <a:pt x="1" y="160"/>
                  </a:cubicBezTo>
                  <a:cubicBezTo>
                    <a:pt x="1" y="247"/>
                    <a:pt x="74" y="318"/>
                    <a:pt x="160" y="318"/>
                  </a:cubicBezTo>
                  <a:lnTo>
                    <a:pt x="353" y="318"/>
                  </a:lnTo>
                  <a:cubicBezTo>
                    <a:pt x="439" y="318"/>
                    <a:pt x="511" y="247"/>
                    <a:pt x="511" y="160"/>
                  </a:cubicBezTo>
                  <a:cubicBezTo>
                    <a:pt x="511" y="71"/>
                    <a:pt x="439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59"/>
            <p:cNvSpPr/>
            <p:nvPr/>
          </p:nvSpPr>
          <p:spPr>
            <a:xfrm>
              <a:off x="7303877" y="4014078"/>
              <a:ext cx="27539" cy="9729"/>
            </a:xfrm>
            <a:custGeom>
              <a:avLst/>
              <a:gdLst/>
              <a:ahLst/>
              <a:cxnLst/>
              <a:rect l="l" t="t" r="r" b="b"/>
              <a:pathLst>
                <a:path w="903" h="319" extrusionOk="0">
                  <a:moveTo>
                    <a:pt x="159" y="0"/>
                  </a:moveTo>
                  <a:cubicBezTo>
                    <a:pt x="72" y="0"/>
                    <a:pt x="0" y="71"/>
                    <a:pt x="0" y="160"/>
                  </a:cubicBezTo>
                  <a:cubicBezTo>
                    <a:pt x="0" y="247"/>
                    <a:pt x="72" y="318"/>
                    <a:pt x="159" y="318"/>
                  </a:cubicBezTo>
                  <a:lnTo>
                    <a:pt x="742" y="318"/>
                  </a:lnTo>
                  <a:cubicBezTo>
                    <a:pt x="829" y="318"/>
                    <a:pt x="902" y="247"/>
                    <a:pt x="902" y="160"/>
                  </a:cubicBezTo>
                  <a:cubicBezTo>
                    <a:pt x="902" y="71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59"/>
            <p:cNvSpPr/>
            <p:nvPr/>
          </p:nvSpPr>
          <p:spPr>
            <a:xfrm>
              <a:off x="7284054" y="3998281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0" y="1"/>
                  </a:moveTo>
                  <a:cubicBezTo>
                    <a:pt x="74" y="1"/>
                    <a:pt x="1" y="72"/>
                    <a:pt x="1" y="161"/>
                  </a:cubicBezTo>
                  <a:cubicBezTo>
                    <a:pt x="1" y="247"/>
                    <a:pt x="74" y="321"/>
                    <a:pt x="160" y="321"/>
                  </a:cubicBezTo>
                  <a:lnTo>
                    <a:pt x="353" y="321"/>
                  </a:lnTo>
                  <a:cubicBezTo>
                    <a:pt x="439" y="321"/>
                    <a:pt x="511" y="247"/>
                    <a:pt x="511" y="161"/>
                  </a:cubicBezTo>
                  <a:cubicBezTo>
                    <a:pt x="511" y="72"/>
                    <a:pt x="439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59"/>
            <p:cNvSpPr/>
            <p:nvPr/>
          </p:nvSpPr>
          <p:spPr>
            <a:xfrm>
              <a:off x="7303877" y="3998281"/>
              <a:ext cx="27539" cy="9790"/>
            </a:xfrm>
            <a:custGeom>
              <a:avLst/>
              <a:gdLst/>
              <a:ahLst/>
              <a:cxnLst/>
              <a:rect l="l" t="t" r="r" b="b"/>
              <a:pathLst>
                <a:path w="903" h="321" extrusionOk="0">
                  <a:moveTo>
                    <a:pt x="159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7"/>
                    <a:pt x="72" y="321"/>
                    <a:pt x="159" y="321"/>
                  </a:cubicBezTo>
                  <a:lnTo>
                    <a:pt x="742" y="321"/>
                  </a:lnTo>
                  <a:cubicBezTo>
                    <a:pt x="829" y="321"/>
                    <a:pt x="902" y="247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59"/>
            <p:cNvSpPr/>
            <p:nvPr/>
          </p:nvSpPr>
          <p:spPr>
            <a:xfrm>
              <a:off x="7284054" y="3850526"/>
              <a:ext cx="67796" cy="21928"/>
            </a:xfrm>
            <a:custGeom>
              <a:avLst/>
              <a:gdLst/>
              <a:ahLst/>
              <a:cxnLst/>
              <a:rect l="l" t="t" r="r" b="b"/>
              <a:pathLst>
                <a:path w="2223" h="719" extrusionOk="0">
                  <a:moveTo>
                    <a:pt x="160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9"/>
                    <a:pt x="74" y="320"/>
                    <a:pt x="160" y="320"/>
                  </a:cubicBezTo>
                  <a:lnTo>
                    <a:pt x="1586" y="320"/>
                  </a:lnTo>
                  <a:lnTo>
                    <a:pt x="1937" y="671"/>
                  </a:lnTo>
                  <a:cubicBezTo>
                    <a:pt x="1969" y="703"/>
                    <a:pt x="2008" y="718"/>
                    <a:pt x="2049" y="718"/>
                  </a:cubicBezTo>
                  <a:cubicBezTo>
                    <a:pt x="2090" y="718"/>
                    <a:pt x="2129" y="703"/>
                    <a:pt x="2161" y="671"/>
                  </a:cubicBezTo>
                  <a:cubicBezTo>
                    <a:pt x="2222" y="609"/>
                    <a:pt x="2222" y="507"/>
                    <a:pt x="2161" y="446"/>
                  </a:cubicBezTo>
                  <a:lnTo>
                    <a:pt x="1763" y="48"/>
                  </a:lnTo>
                  <a:cubicBezTo>
                    <a:pt x="1734" y="19"/>
                    <a:pt x="1693" y="0"/>
                    <a:pt x="16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59"/>
            <p:cNvSpPr/>
            <p:nvPr/>
          </p:nvSpPr>
          <p:spPr>
            <a:xfrm>
              <a:off x="7284054" y="3864890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60" y="1"/>
                  </a:moveTo>
                  <a:cubicBezTo>
                    <a:pt x="74" y="1"/>
                    <a:pt x="1" y="72"/>
                    <a:pt x="1" y="161"/>
                  </a:cubicBezTo>
                  <a:cubicBezTo>
                    <a:pt x="1" y="247"/>
                    <a:pt x="72" y="319"/>
                    <a:pt x="160" y="319"/>
                  </a:cubicBezTo>
                  <a:lnTo>
                    <a:pt x="353" y="319"/>
                  </a:lnTo>
                  <a:cubicBezTo>
                    <a:pt x="439" y="319"/>
                    <a:pt x="511" y="247"/>
                    <a:pt x="511" y="161"/>
                  </a:cubicBezTo>
                  <a:cubicBezTo>
                    <a:pt x="511" y="72"/>
                    <a:pt x="439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59"/>
            <p:cNvSpPr/>
            <p:nvPr/>
          </p:nvSpPr>
          <p:spPr>
            <a:xfrm>
              <a:off x="7303877" y="3864890"/>
              <a:ext cx="27539" cy="9729"/>
            </a:xfrm>
            <a:custGeom>
              <a:avLst/>
              <a:gdLst/>
              <a:ahLst/>
              <a:cxnLst/>
              <a:rect l="l" t="t" r="r" b="b"/>
              <a:pathLst>
                <a:path w="903" h="319" extrusionOk="0">
                  <a:moveTo>
                    <a:pt x="159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7"/>
                    <a:pt x="72" y="319"/>
                    <a:pt x="159" y="319"/>
                  </a:cubicBezTo>
                  <a:lnTo>
                    <a:pt x="742" y="319"/>
                  </a:lnTo>
                  <a:cubicBezTo>
                    <a:pt x="829" y="319"/>
                    <a:pt x="902" y="247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59"/>
            <p:cNvSpPr/>
            <p:nvPr/>
          </p:nvSpPr>
          <p:spPr>
            <a:xfrm>
              <a:off x="7284054" y="3880565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0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7"/>
                    <a:pt x="72" y="320"/>
                    <a:pt x="160" y="320"/>
                  </a:cubicBezTo>
                  <a:lnTo>
                    <a:pt x="353" y="320"/>
                  </a:lnTo>
                  <a:cubicBezTo>
                    <a:pt x="439" y="320"/>
                    <a:pt x="511" y="247"/>
                    <a:pt x="511" y="160"/>
                  </a:cubicBezTo>
                  <a:cubicBezTo>
                    <a:pt x="511" y="74"/>
                    <a:pt x="439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59"/>
            <p:cNvSpPr/>
            <p:nvPr/>
          </p:nvSpPr>
          <p:spPr>
            <a:xfrm>
              <a:off x="7303877" y="3880565"/>
              <a:ext cx="27539" cy="9790"/>
            </a:xfrm>
            <a:custGeom>
              <a:avLst/>
              <a:gdLst/>
              <a:ahLst/>
              <a:cxnLst/>
              <a:rect l="l" t="t" r="r" b="b"/>
              <a:pathLst>
                <a:path w="903" h="321" extrusionOk="0">
                  <a:moveTo>
                    <a:pt x="159" y="0"/>
                  </a:moveTo>
                  <a:cubicBezTo>
                    <a:pt x="72" y="0"/>
                    <a:pt x="0" y="74"/>
                    <a:pt x="0" y="160"/>
                  </a:cubicBezTo>
                  <a:cubicBezTo>
                    <a:pt x="0" y="247"/>
                    <a:pt x="72" y="320"/>
                    <a:pt x="159" y="320"/>
                  </a:cubicBezTo>
                  <a:lnTo>
                    <a:pt x="742" y="320"/>
                  </a:lnTo>
                  <a:cubicBezTo>
                    <a:pt x="829" y="320"/>
                    <a:pt x="902" y="247"/>
                    <a:pt x="902" y="160"/>
                  </a:cubicBezTo>
                  <a:cubicBezTo>
                    <a:pt x="902" y="74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59"/>
            <p:cNvSpPr/>
            <p:nvPr/>
          </p:nvSpPr>
          <p:spPr>
            <a:xfrm>
              <a:off x="7437024" y="3970102"/>
              <a:ext cx="67765" cy="21836"/>
            </a:xfrm>
            <a:custGeom>
              <a:avLst/>
              <a:gdLst/>
              <a:ahLst/>
              <a:cxnLst/>
              <a:rect l="l" t="t" r="r" b="b"/>
              <a:pathLst>
                <a:path w="2222" h="716" extrusionOk="0">
                  <a:moveTo>
                    <a:pt x="174" y="1"/>
                  </a:moveTo>
                  <a:cubicBezTo>
                    <a:pt x="133" y="1"/>
                    <a:pt x="92" y="16"/>
                    <a:pt x="61" y="47"/>
                  </a:cubicBezTo>
                  <a:cubicBezTo>
                    <a:pt x="0" y="108"/>
                    <a:pt x="0" y="210"/>
                    <a:pt x="61" y="271"/>
                  </a:cubicBezTo>
                  <a:lnTo>
                    <a:pt x="459" y="670"/>
                  </a:lnTo>
                  <a:cubicBezTo>
                    <a:pt x="488" y="699"/>
                    <a:pt x="529" y="716"/>
                    <a:pt x="572" y="716"/>
                  </a:cubicBezTo>
                  <a:lnTo>
                    <a:pt x="2062" y="716"/>
                  </a:lnTo>
                  <a:cubicBezTo>
                    <a:pt x="2151" y="716"/>
                    <a:pt x="2222" y="644"/>
                    <a:pt x="2222" y="557"/>
                  </a:cubicBezTo>
                  <a:cubicBezTo>
                    <a:pt x="2222" y="471"/>
                    <a:pt x="2152" y="397"/>
                    <a:pt x="2062" y="397"/>
                  </a:cubicBezTo>
                  <a:lnTo>
                    <a:pt x="638" y="397"/>
                  </a:lnTo>
                  <a:lnTo>
                    <a:pt x="288" y="47"/>
                  </a:lnTo>
                  <a:cubicBezTo>
                    <a:pt x="256" y="16"/>
                    <a:pt x="215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59"/>
            <p:cNvSpPr/>
            <p:nvPr/>
          </p:nvSpPr>
          <p:spPr>
            <a:xfrm>
              <a:off x="7489203" y="4014078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61" y="0"/>
                  </a:moveTo>
                  <a:cubicBezTo>
                    <a:pt x="74" y="0"/>
                    <a:pt x="1" y="71"/>
                    <a:pt x="1" y="160"/>
                  </a:cubicBezTo>
                  <a:cubicBezTo>
                    <a:pt x="1" y="247"/>
                    <a:pt x="74" y="318"/>
                    <a:pt x="161" y="318"/>
                  </a:cubicBezTo>
                  <a:lnTo>
                    <a:pt x="351" y="318"/>
                  </a:lnTo>
                  <a:cubicBezTo>
                    <a:pt x="440" y="318"/>
                    <a:pt x="511" y="247"/>
                    <a:pt x="511" y="160"/>
                  </a:cubicBezTo>
                  <a:cubicBezTo>
                    <a:pt x="511" y="71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59"/>
            <p:cNvSpPr/>
            <p:nvPr/>
          </p:nvSpPr>
          <p:spPr>
            <a:xfrm>
              <a:off x="7457517" y="4014078"/>
              <a:ext cx="27509" cy="9729"/>
            </a:xfrm>
            <a:custGeom>
              <a:avLst/>
              <a:gdLst/>
              <a:ahLst/>
              <a:cxnLst/>
              <a:rect l="l" t="t" r="r" b="b"/>
              <a:pathLst>
                <a:path w="902" h="319" extrusionOk="0">
                  <a:moveTo>
                    <a:pt x="160" y="0"/>
                  </a:moveTo>
                  <a:cubicBezTo>
                    <a:pt x="72" y="0"/>
                    <a:pt x="0" y="71"/>
                    <a:pt x="0" y="160"/>
                  </a:cubicBezTo>
                  <a:cubicBezTo>
                    <a:pt x="0" y="247"/>
                    <a:pt x="72" y="318"/>
                    <a:pt x="160" y="318"/>
                  </a:cubicBezTo>
                  <a:lnTo>
                    <a:pt x="742" y="318"/>
                  </a:lnTo>
                  <a:cubicBezTo>
                    <a:pt x="829" y="318"/>
                    <a:pt x="902" y="247"/>
                    <a:pt x="902" y="160"/>
                  </a:cubicBezTo>
                  <a:cubicBezTo>
                    <a:pt x="902" y="71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59"/>
            <p:cNvSpPr/>
            <p:nvPr/>
          </p:nvSpPr>
          <p:spPr>
            <a:xfrm>
              <a:off x="7489203" y="3998281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1" y="1"/>
                  </a:moveTo>
                  <a:cubicBezTo>
                    <a:pt x="74" y="1"/>
                    <a:pt x="1" y="72"/>
                    <a:pt x="1" y="161"/>
                  </a:cubicBezTo>
                  <a:cubicBezTo>
                    <a:pt x="1" y="247"/>
                    <a:pt x="74" y="321"/>
                    <a:pt x="161" y="321"/>
                  </a:cubicBezTo>
                  <a:lnTo>
                    <a:pt x="351" y="321"/>
                  </a:lnTo>
                  <a:cubicBezTo>
                    <a:pt x="440" y="321"/>
                    <a:pt x="511" y="247"/>
                    <a:pt x="511" y="161"/>
                  </a:cubicBezTo>
                  <a:cubicBezTo>
                    <a:pt x="511" y="72"/>
                    <a:pt x="441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59"/>
            <p:cNvSpPr/>
            <p:nvPr/>
          </p:nvSpPr>
          <p:spPr>
            <a:xfrm>
              <a:off x="7457517" y="3998281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7"/>
                    <a:pt x="72" y="321"/>
                    <a:pt x="160" y="321"/>
                  </a:cubicBezTo>
                  <a:lnTo>
                    <a:pt x="742" y="321"/>
                  </a:lnTo>
                  <a:cubicBezTo>
                    <a:pt x="829" y="321"/>
                    <a:pt x="902" y="247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59"/>
            <p:cNvSpPr/>
            <p:nvPr/>
          </p:nvSpPr>
          <p:spPr>
            <a:xfrm>
              <a:off x="7343461" y="3865530"/>
              <a:ext cx="101984" cy="109700"/>
            </a:xfrm>
            <a:custGeom>
              <a:avLst/>
              <a:gdLst/>
              <a:ahLst/>
              <a:cxnLst/>
              <a:rect l="l" t="t" r="r" b="b"/>
              <a:pathLst>
                <a:path w="3344" h="3597" extrusionOk="0">
                  <a:moveTo>
                    <a:pt x="1768" y="322"/>
                  </a:moveTo>
                  <a:cubicBezTo>
                    <a:pt x="1787" y="322"/>
                    <a:pt x="1806" y="332"/>
                    <a:pt x="1818" y="349"/>
                  </a:cubicBezTo>
                  <a:lnTo>
                    <a:pt x="1916" y="512"/>
                  </a:lnTo>
                  <a:cubicBezTo>
                    <a:pt x="1949" y="567"/>
                    <a:pt x="1996" y="613"/>
                    <a:pt x="2051" y="643"/>
                  </a:cubicBezTo>
                  <a:lnTo>
                    <a:pt x="2491" y="898"/>
                  </a:lnTo>
                  <a:cubicBezTo>
                    <a:pt x="2547" y="931"/>
                    <a:pt x="2609" y="948"/>
                    <a:pt x="2672" y="949"/>
                  </a:cubicBezTo>
                  <a:lnTo>
                    <a:pt x="2864" y="953"/>
                  </a:lnTo>
                  <a:cubicBezTo>
                    <a:pt x="2883" y="953"/>
                    <a:pt x="2901" y="963"/>
                    <a:pt x="2910" y="980"/>
                  </a:cubicBezTo>
                  <a:lnTo>
                    <a:pt x="3003" y="1143"/>
                  </a:lnTo>
                  <a:cubicBezTo>
                    <a:pt x="3015" y="1160"/>
                    <a:pt x="3015" y="1181"/>
                    <a:pt x="3003" y="1198"/>
                  </a:cubicBezTo>
                  <a:lnTo>
                    <a:pt x="2913" y="1366"/>
                  </a:lnTo>
                  <a:cubicBezTo>
                    <a:pt x="2883" y="1421"/>
                    <a:pt x="2866" y="1484"/>
                    <a:pt x="2866" y="1547"/>
                  </a:cubicBezTo>
                  <a:lnTo>
                    <a:pt x="2866" y="2055"/>
                  </a:lnTo>
                  <a:cubicBezTo>
                    <a:pt x="2866" y="2118"/>
                    <a:pt x="2883" y="2180"/>
                    <a:pt x="2913" y="2236"/>
                  </a:cubicBezTo>
                  <a:lnTo>
                    <a:pt x="3003" y="2404"/>
                  </a:lnTo>
                  <a:cubicBezTo>
                    <a:pt x="3012" y="2421"/>
                    <a:pt x="3012" y="2442"/>
                    <a:pt x="3003" y="2459"/>
                  </a:cubicBezTo>
                  <a:lnTo>
                    <a:pt x="2910" y="2620"/>
                  </a:lnTo>
                  <a:cubicBezTo>
                    <a:pt x="2900" y="2637"/>
                    <a:pt x="2883" y="2649"/>
                    <a:pt x="2864" y="2649"/>
                  </a:cubicBezTo>
                  <a:lnTo>
                    <a:pt x="2672" y="2652"/>
                  </a:lnTo>
                  <a:cubicBezTo>
                    <a:pt x="2609" y="2654"/>
                    <a:pt x="2547" y="2671"/>
                    <a:pt x="2491" y="2704"/>
                  </a:cubicBezTo>
                  <a:lnTo>
                    <a:pt x="2051" y="2959"/>
                  </a:lnTo>
                  <a:cubicBezTo>
                    <a:pt x="1996" y="2991"/>
                    <a:pt x="1950" y="3035"/>
                    <a:pt x="1916" y="3088"/>
                  </a:cubicBezTo>
                  <a:lnTo>
                    <a:pt x="1818" y="3251"/>
                  </a:lnTo>
                  <a:cubicBezTo>
                    <a:pt x="1806" y="3270"/>
                    <a:pt x="1789" y="3280"/>
                    <a:pt x="1768" y="3280"/>
                  </a:cubicBezTo>
                  <a:lnTo>
                    <a:pt x="1581" y="3280"/>
                  </a:lnTo>
                  <a:cubicBezTo>
                    <a:pt x="1562" y="3280"/>
                    <a:pt x="1544" y="3270"/>
                    <a:pt x="1532" y="3251"/>
                  </a:cubicBezTo>
                  <a:lnTo>
                    <a:pt x="1433" y="3088"/>
                  </a:lnTo>
                  <a:cubicBezTo>
                    <a:pt x="1401" y="3035"/>
                    <a:pt x="1353" y="2989"/>
                    <a:pt x="1299" y="2959"/>
                  </a:cubicBezTo>
                  <a:lnTo>
                    <a:pt x="858" y="2704"/>
                  </a:lnTo>
                  <a:cubicBezTo>
                    <a:pt x="804" y="2671"/>
                    <a:pt x="741" y="2654"/>
                    <a:pt x="678" y="2652"/>
                  </a:cubicBezTo>
                  <a:lnTo>
                    <a:pt x="485" y="2649"/>
                  </a:lnTo>
                  <a:cubicBezTo>
                    <a:pt x="467" y="2649"/>
                    <a:pt x="448" y="2637"/>
                    <a:pt x="439" y="2620"/>
                  </a:cubicBezTo>
                  <a:lnTo>
                    <a:pt x="346" y="2459"/>
                  </a:lnTo>
                  <a:cubicBezTo>
                    <a:pt x="336" y="2442"/>
                    <a:pt x="336" y="2421"/>
                    <a:pt x="346" y="2404"/>
                  </a:cubicBezTo>
                  <a:lnTo>
                    <a:pt x="436" y="2236"/>
                  </a:lnTo>
                  <a:cubicBezTo>
                    <a:pt x="467" y="2180"/>
                    <a:pt x="484" y="2118"/>
                    <a:pt x="484" y="2055"/>
                  </a:cubicBezTo>
                  <a:lnTo>
                    <a:pt x="484" y="1547"/>
                  </a:lnTo>
                  <a:cubicBezTo>
                    <a:pt x="484" y="1484"/>
                    <a:pt x="467" y="1421"/>
                    <a:pt x="436" y="1366"/>
                  </a:cubicBezTo>
                  <a:lnTo>
                    <a:pt x="346" y="1198"/>
                  </a:lnTo>
                  <a:cubicBezTo>
                    <a:pt x="337" y="1181"/>
                    <a:pt x="337" y="1160"/>
                    <a:pt x="346" y="1143"/>
                  </a:cubicBezTo>
                  <a:lnTo>
                    <a:pt x="439" y="980"/>
                  </a:lnTo>
                  <a:cubicBezTo>
                    <a:pt x="450" y="963"/>
                    <a:pt x="467" y="953"/>
                    <a:pt x="485" y="953"/>
                  </a:cubicBezTo>
                  <a:lnTo>
                    <a:pt x="678" y="949"/>
                  </a:lnTo>
                  <a:cubicBezTo>
                    <a:pt x="741" y="946"/>
                    <a:pt x="804" y="931"/>
                    <a:pt x="858" y="898"/>
                  </a:cubicBezTo>
                  <a:lnTo>
                    <a:pt x="1299" y="643"/>
                  </a:lnTo>
                  <a:cubicBezTo>
                    <a:pt x="1353" y="611"/>
                    <a:pt x="1399" y="567"/>
                    <a:pt x="1433" y="512"/>
                  </a:cubicBezTo>
                  <a:lnTo>
                    <a:pt x="1532" y="349"/>
                  </a:lnTo>
                  <a:cubicBezTo>
                    <a:pt x="1544" y="332"/>
                    <a:pt x="1561" y="322"/>
                    <a:pt x="1581" y="322"/>
                  </a:cubicBezTo>
                  <a:close/>
                  <a:moveTo>
                    <a:pt x="1579" y="0"/>
                  </a:moveTo>
                  <a:cubicBezTo>
                    <a:pt x="1450" y="0"/>
                    <a:pt x="1326" y="72"/>
                    <a:pt x="1258" y="182"/>
                  </a:cubicBezTo>
                  <a:lnTo>
                    <a:pt x="1157" y="345"/>
                  </a:lnTo>
                  <a:cubicBezTo>
                    <a:pt x="1154" y="354"/>
                    <a:pt x="1146" y="361"/>
                    <a:pt x="1139" y="364"/>
                  </a:cubicBezTo>
                  <a:lnTo>
                    <a:pt x="698" y="619"/>
                  </a:lnTo>
                  <a:cubicBezTo>
                    <a:pt x="690" y="626"/>
                    <a:pt x="679" y="628"/>
                    <a:pt x="671" y="628"/>
                  </a:cubicBezTo>
                  <a:lnTo>
                    <a:pt x="480" y="633"/>
                  </a:lnTo>
                  <a:cubicBezTo>
                    <a:pt x="349" y="635"/>
                    <a:pt x="227" y="706"/>
                    <a:pt x="162" y="820"/>
                  </a:cubicBezTo>
                  <a:lnTo>
                    <a:pt x="69" y="982"/>
                  </a:lnTo>
                  <a:cubicBezTo>
                    <a:pt x="4" y="1094"/>
                    <a:pt x="4" y="1237"/>
                    <a:pt x="65" y="1349"/>
                  </a:cubicBezTo>
                  <a:lnTo>
                    <a:pt x="157" y="1518"/>
                  </a:lnTo>
                  <a:cubicBezTo>
                    <a:pt x="160" y="1526"/>
                    <a:pt x="162" y="1535"/>
                    <a:pt x="162" y="1545"/>
                  </a:cubicBezTo>
                  <a:lnTo>
                    <a:pt x="162" y="2054"/>
                  </a:lnTo>
                  <a:cubicBezTo>
                    <a:pt x="162" y="2060"/>
                    <a:pt x="160" y="2072"/>
                    <a:pt x="157" y="2081"/>
                  </a:cubicBezTo>
                  <a:lnTo>
                    <a:pt x="65" y="2249"/>
                  </a:lnTo>
                  <a:cubicBezTo>
                    <a:pt x="1" y="2363"/>
                    <a:pt x="4" y="2504"/>
                    <a:pt x="69" y="2617"/>
                  </a:cubicBezTo>
                  <a:lnTo>
                    <a:pt x="162" y="2778"/>
                  </a:lnTo>
                  <a:cubicBezTo>
                    <a:pt x="229" y="2891"/>
                    <a:pt x="349" y="2964"/>
                    <a:pt x="480" y="2966"/>
                  </a:cubicBezTo>
                  <a:lnTo>
                    <a:pt x="671" y="2969"/>
                  </a:lnTo>
                  <a:cubicBezTo>
                    <a:pt x="679" y="2969"/>
                    <a:pt x="690" y="2972"/>
                    <a:pt x="698" y="2977"/>
                  </a:cubicBezTo>
                  <a:lnTo>
                    <a:pt x="1139" y="3233"/>
                  </a:lnTo>
                  <a:cubicBezTo>
                    <a:pt x="1147" y="3238"/>
                    <a:pt x="1154" y="3245"/>
                    <a:pt x="1157" y="3251"/>
                  </a:cubicBezTo>
                  <a:lnTo>
                    <a:pt x="1258" y="3416"/>
                  </a:lnTo>
                  <a:cubicBezTo>
                    <a:pt x="1326" y="3527"/>
                    <a:pt x="1450" y="3597"/>
                    <a:pt x="1579" y="3597"/>
                  </a:cubicBezTo>
                  <a:lnTo>
                    <a:pt x="1767" y="3597"/>
                  </a:lnTo>
                  <a:cubicBezTo>
                    <a:pt x="1896" y="3597"/>
                    <a:pt x="2020" y="3527"/>
                    <a:pt x="2088" y="3416"/>
                  </a:cubicBezTo>
                  <a:lnTo>
                    <a:pt x="2187" y="3251"/>
                  </a:lnTo>
                  <a:cubicBezTo>
                    <a:pt x="2192" y="3245"/>
                    <a:pt x="2200" y="3238"/>
                    <a:pt x="2207" y="3233"/>
                  </a:cubicBezTo>
                  <a:lnTo>
                    <a:pt x="2646" y="2977"/>
                  </a:lnTo>
                  <a:cubicBezTo>
                    <a:pt x="2655" y="2974"/>
                    <a:pt x="2663" y="2972"/>
                    <a:pt x="2675" y="2969"/>
                  </a:cubicBezTo>
                  <a:lnTo>
                    <a:pt x="2866" y="2966"/>
                  </a:lnTo>
                  <a:cubicBezTo>
                    <a:pt x="2995" y="2964"/>
                    <a:pt x="3119" y="2891"/>
                    <a:pt x="3182" y="2778"/>
                  </a:cubicBezTo>
                  <a:lnTo>
                    <a:pt x="3276" y="2617"/>
                  </a:lnTo>
                  <a:cubicBezTo>
                    <a:pt x="3342" y="2504"/>
                    <a:pt x="3342" y="2362"/>
                    <a:pt x="3281" y="2249"/>
                  </a:cubicBezTo>
                  <a:lnTo>
                    <a:pt x="3189" y="2081"/>
                  </a:lnTo>
                  <a:cubicBezTo>
                    <a:pt x="3185" y="2072"/>
                    <a:pt x="3182" y="2064"/>
                    <a:pt x="3182" y="2054"/>
                  </a:cubicBezTo>
                  <a:lnTo>
                    <a:pt x="3182" y="1545"/>
                  </a:lnTo>
                  <a:cubicBezTo>
                    <a:pt x="3182" y="1536"/>
                    <a:pt x="3185" y="1526"/>
                    <a:pt x="3189" y="1518"/>
                  </a:cubicBezTo>
                  <a:lnTo>
                    <a:pt x="3281" y="1349"/>
                  </a:lnTo>
                  <a:cubicBezTo>
                    <a:pt x="3344" y="1234"/>
                    <a:pt x="3342" y="1094"/>
                    <a:pt x="3276" y="982"/>
                  </a:cubicBezTo>
                  <a:lnTo>
                    <a:pt x="3182" y="820"/>
                  </a:lnTo>
                  <a:cubicBezTo>
                    <a:pt x="3117" y="706"/>
                    <a:pt x="2995" y="635"/>
                    <a:pt x="2866" y="633"/>
                  </a:cubicBezTo>
                  <a:lnTo>
                    <a:pt x="2675" y="628"/>
                  </a:lnTo>
                  <a:cubicBezTo>
                    <a:pt x="2667" y="628"/>
                    <a:pt x="2655" y="626"/>
                    <a:pt x="2646" y="619"/>
                  </a:cubicBezTo>
                  <a:lnTo>
                    <a:pt x="2207" y="364"/>
                  </a:lnTo>
                  <a:cubicBezTo>
                    <a:pt x="2199" y="361"/>
                    <a:pt x="2192" y="354"/>
                    <a:pt x="2187" y="345"/>
                  </a:cubicBezTo>
                  <a:lnTo>
                    <a:pt x="2088" y="182"/>
                  </a:lnTo>
                  <a:cubicBezTo>
                    <a:pt x="2020" y="72"/>
                    <a:pt x="1896" y="0"/>
                    <a:pt x="1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59"/>
            <p:cNvSpPr/>
            <p:nvPr/>
          </p:nvSpPr>
          <p:spPr>
            <a:xfrm>
              <a:off x="7369566" y="3895874"/>
              <a:ext cx="49772" cy="49009"/>
            </a:xfrm>
            <a:custGeom>
              <a:avLst/>
              <a:gdLst/>
              <a:ahLst/>
              <a:cxnLst/>
              <a:rect l="l" t="t" r="r" b="b"/>
              <a:pathLst>
                <a:path w="1632" h="1607" extrusionOk="0">
                  <a:moveTo>
                    <a:pt x="814" y="321"/>
                  </a:moveTo>
                  <a:cubicBezTo>
                    <a:pt x="942" y="321"/>
                    <a:pt x="1066" y="372"/>
                    <a:pt x="1157" y="463"/>
                  </a:cubicBezTo>
                  <a:cubicBezTo>
                    <a:pt x="1254" y="560"/>
                    <a:pt x="1305" y="696"/>
                    <a:pt x="1297" y="834"/>
                  </a:cubicBezTo>
                  <a:cubicBezTo>
                    <a:pt x="1283" y="1076"/>
                    <a:pt x="1089" y="1268"/>
                    <a:pt x="846" y="1285"/>
                  </a:cubicBezTo>
                  <a:cubicBezTo>
                    <a:pt x="836" y="1285"/>
                    <a:pt x="826" y="1286"/>
                    <a:pt x="816" y="1286"/>
                  </a:cubicBezTo>
                  <a:cubicBezTo>
                    <a:pt x="689" y="1286"/>
                    <a:pt x="565" y="1235"/>
                    <a:pt x="475" y="1145"/>
                  </a:cubicBezTo>
                  <a:cubicBezTo>
                    <a:pt x="376" y="1047"/>
                    <a:pt x="325" y="911"/>
                    <a:pt x="334" y="773"/>
                  </a:cubicBezTo>
                  <a:cubicBezTo>
                    <a:pt x="349" y="533"/>
                    <a:pt x="543" y="339"/>
                    <a:pt x="785" y="322"/>
                  </a:cubicBezTo>
                  <a:cubicBezTo>
                    <a:pt x="795" y="321"/>
                    <a:pt x="804" y="321"/>
                    <a:pt x="814" y="321"/>
                  </a:cubicBezTo>
                  <a:close/>
                  <a:moveTo>
                    <a:pt x="807" y="1"/>
                  </a:moveTo>
                  <a:cubicBezTo>
                    <a:pt x="793" y="1"/>
                    <a:pt x="779" y="1"/>
                    <a:pt x="764" y="2"/>
                  </a:cubicBezTo>
                  <a:cubicBezTo>
                    <a:pt x="361" y="28"/>
                    <a:pt x="41" y="349"/>
                    <a:pt x="16" y="751"/>
                  </a:cubicBezTo>
                  <a:cubicBezTo>
                    <a:pt x="0" y="980"/>
                    <a:pt x="85" y="1207"/>
                    <a:pt x="249" y="1370"/>
                  </a:cubicBezTo>
                  <a:cubicBezTo>
                    <a:pt x="396" y="1518"/>
                    <a:pt x="601" y="1606"/>
                    <a:pt x="821" y="1606"/>
                  </a:cubicBezTo>
                  <a:cubicBezTo>
                    <a:pt x="836" y="1606"/>
                    <a:pt x="852" y="1606"/>
                    <a:pt x="868" y="1605"/>
                  </a:cubicBezTo>
                  <a:cubicBezTo>
                    <a:pt x="1270" y="1579"/>
                    <a:pt x="1591" y="1258"/>
                    <a:pt x="1617" y="856"/>
                  </a:cubicBezTo>
                  <a:cubicBezTo>
                    <a:pt x="1632" y="626"/>
                    <a:pt x="1547" y="400"/>
                    <a:pt x="1382" y="237"/>
                  </a:cubicBezTo>
                  <a:cubicBezTo>
                    <a:pt x="1229" y="84"/>
                    <a:pt x="1022" y="1"/>
                    <a:pt x="8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59"/>
            <p:cNvSpPr/>
            <p:nvPr/>
          </p:nvSpPr>
          <p:spPr>
            <a:xfrm>
              <a:off x="7479963" y="3806795"/>
              <a:ext cx="57793" cy="29339"/>
            </a:xfrm>
            <a:custGeom>
              <a:avLst/>
              <a:gdLst/>
              <a:ahLst/>
              <a:cxnLst/>
              <a:rect l="l" t="t" r="r" b="b"/>
              <a:pathLst>
                <a:path w="1895" h="962" extrusionOk="0">
                  <a:moveTo>
                    <a:pt x="1576" y="318"/>
                  </a:moveTo>
                  <a:lnTo>
                    <a:pt x="1576" y="642"/>
                  </a:lnTo>
                  <a:lnTo>
                    <a:pt x="321" y="642"/>
                  </a:lnTo>
                  <a:lnTo>
                    <a:pt x="321" y="318"/>
                  </a:lnTo>
                  <a:close/>
                  <a:moveTo>
                    <a:pt x="241" y="0"/>
                  </a:moveTo>
                  <a:cubicBezTo>
                    <a:pt x="110" y="0"/>
                    <a:pt x="1" y="106"/>
                    <a:pt x="1" y="237"/>
                  </a:cubicBezTo>
                  <a:lnTo>
                    <a:pt x="1" y="723"/>
                  </a:lnTo>
                  <a:cubicBezTo>
                    <a:pt x="1" y="853"/>
                    <a:pt x="108" y="961"/>
                    <a:pt x="241" y="961"/>
                  </a:cubicBezTo>
                  <a:lnTo>
                    <a:pt x="1658" y="961"/>
                  </a:lnTo>
                  <a:cubicBezTo>
                    <a:pt x="1789" y="961"/>
                    <a:pt x="1894" y="854"/>
                    <a:pt x="1894" y="723"/>
                  </a:cubicBezTo>
                  <a:lnTo>
                    <a:pt x="1894" y="237"/>
                  </a:lnTo>
                  <a:cubicBezTo>
                    <a:pt x="1894" y="106"/>
                    <a:pt x="1789" y="0"/>
                    <a:pt x="16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59"/>
            <p:cNvSpPr/>
            <p:nvPr/>
          </p:nvSpPr>
          <p:spPr>
            <a:xfrm>
              <a:off x="7251118" y="3806795"/>
              <a:ext cx="57762" cy="29278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574" y="318"/>
                  </a:moveTo>
                  <a:lnTo>
                    <a:pt x="1574" y="642"/>
                  </a:lnTo>
                  <a:lnTo>
                    <a:pt x="320" y="642"/>
                  </a:lnTo>
                  <a:lnTo>
                    <a:pt x="320" y="318"/>
                  </a:lnTo>
                  <a:close/>
                  <a:moveTo>
                    <a:pt x="237" y="0"/>
                  </a:moveTo>
                  <a:cubicBezTo>
                    <a:pt x="107" y="0"/>
                    <a:pt x="0" y="106"/>
                    <a:pt x="0" y="237"/>
                  </a:cubicBezTo>
                  <a:lnTo>
                    <a:pt x="0" y="723"/>
                  </a:lnTo>
                  <a:cubicBezTo>
                    <a:pt x="0" y="853"/>
                    <a:pt x="107" y="960"/>
                    <a:pt x="237" y="960"/>
                  </a:cubicBezTo>
                  <a:lnTo>
                    <a:pt x="1656" y="960"/>
                  </a:lnTo>
                  <a:cubicBezTo>
                    <a:pt x="1785" y="960"/>
                    <a:pt x="1892" y="853"/>
                    <a:pt x="1892" y="723"/>
                  </a:cubicBezTo>
                  <a:lnTo>
                    <a:pt x="1892" y="237"/>
                  </a:lnTo>
                  <a:cubicBezTo>
                    <a:pt x="1894" y="106"/>
                    <a:pt x="1787" y="0"/>
                    <a:pt x="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38" name="Google Shape;1238;p59"/>
          <p:cNvGrpSpPr/>
          <p:nvPr/>
        </p:nvGrpSpPr>
        <p:grpSpPr>
          <a:xfrm>
            <a:off x="1031845" y="1718578"/>
            <a:ext cx="324350" cy="273502"/>
            <a:chOff x="5601177" y="3771022"/>
            <a:chExt cx="332270" cy="280181"/>
          </a:xfrm>
        </p:grpSpPr>
        <p:sp>
          <p:nvSpPr>
            <p:cNvPr id="1239" name="Google Shape;1239;p59"/>
            <p:cNvSpPr/>
            <p:nvPr/>
          </p:nvSpPr>
          <p:spPr>
            <a:xfrm>
              <a:off x="5601177" y="3771022"/>
              <a:ext cx="332270" cy="280181"/>
            </a:xfrm>
            <a:custGeom>
              <a:avLst/>
              <a:gdLst/>
              <a:ahLst/>
              <a:cxnLst/>
              <a:rect l="l" t="t" r="r" b="b"/>
              <a:pathLst>
                <a:path w="10895" h="9187" extrusionOk="0">
                  <a:moveTo>
                    <a:pt x="928" y="1"/>
                  </a:moveTo>
                  <a:cubicBezTo>
                    <a:pt x="809" y="1"/>
                    <a:pt x="696" y="59"/>
                    <a:pt x="627" y="156"/>
                  </a:cubicBezTo>
                  <a:lnTo>
                    <a:pt x="305" y="612"/>
                  </a:lnTo>
                  <a:lnTo>
                    <a:pt x="161" y="612"/>
                  </a:lnTo>
                  <a:cubicBezTo>
                    <a:pt x="74" y="612"/>
                    <a:pt x="1" y="683"/>
                    <a:pt x="1" y="772"/>
                  </a:cubicBezTo>
                  <a:lnTo>
                    <a:pt x="1" y="9027"/>
                  </a:lnTo>
                  <a:cubicBezTo>
                    <a:pt x="1" y="9113"/>
                    <a:pt x="74" y="9186"/>
                    <a:pt x="161" y="9186"/>
                  </a:cubicBezTo>
                  <a:lnTo>
                    <a:pt x="1302" y="9186"/>
                  </a:lnTo>
                  <a:cubicBezTo>
                    <a:pt x="1391" y="9186"/>
                    <a:pt x="1462" y="9113"/>
                    <a:pt x="1462" y="9027"/>
                  </a:cubicBezTo>
                  <a:cubicBezTo>
                    <a:pt x="1462" y="8940"/>
                    <a:pt x="1391" y="8867"/>
                    <a:pt x="1302" y="8867"/>
                  </a:cubicBezTo>
                  <a:lnTo>
                    <a:pt x="320" y="8867"/>
                  </a:lnTo>
                  <a:lnTo>
                    <a:pt x="320" y="930"/>
                  </a:lnTo>
                  <a:lnTo>
                    <a:pt x="10571" y="930"/>
                  </a:lnTo>
                  <a:lnTo>
                    <a:pt x="10571" y="8867"/>
                  </a:lnTo>
                  <a:lnTo>
                    <a:pt x="1940" y="8867"/>
                  </a:lnTo>
                  <a:cubicBezTo>
                    <a:pt x="1853" y="8867"/>
                    <a:pt x="1780" y="8940"/>
                    <a:pt x="1780" y="9027"/>
                  </a:cubicBezTo>
                  <a:cubicBezTo>
                    <a:pt x="1780" y="9113"/>
                    <a:pt x="1853" y="9186"/>
                    <a:pt x="1940" y="9186"/>
                  </a:cubicBezTo>
                  <a:lnTo>
                    <a:pt x="10729" y="9186"/>
                  </a:lnTo>
                  <a:cubicBezTo>
                    <a:pt x="10818" y="9186"/>
                    <a:pt x="10889" y="9113"/>
                    <a:pt x="10889" y="9027"/>
                  </a:cubicBezTo>
                  <a:lnTo>
                    <a:pt x="10889" y="772"/>
                  </a:lnTo>
                  <a:cubicBezTo>
                    <a:pt x="10894" y="682"/>
                    <a:pt x="10821" y="612"/>
                    <a:pt x="10734" y="612"/>
                  </a:cubicBezTo>
                  <a:lnTo>
                    <a:pt x="10590" y="612"/>
                  </a:lnTo>
                  <a:lnTo>
                    <a:pt x="10268" y="156"/>
                  </a:lnTo>
                  <a:cubicBezTo>
                    <a:pt x="10200" y="59"/>
                    <a:pt x="10088" y="1"/>
                    <a:pt x="9967" y="1"/>
                  </a:cubicBezTo>
                  <a:lnTo>
                    <a:pt x="8410" y="1"/>
                  </a:lnTo>
                  <a:cubicBezTo>
                    <a:pt x="8322" y="1"/>
                    <a:pt x="8250" y="74"/>
                    <a:pt x="8250" y="161"/>
                  </a:cubicBezTo>
                  <a:cubicBezTo>
                    <a:pt x="8250" y="248"/>
                    <a:pt x="8322" y="321"/>
                    <a:pt x="8410" y="321"/>
                  </a:cubicBezTo>
                  <a:lnTo>
                    <a:pt x="9967" y="321"/>
                  </a:lnTo>
                  <a:cubicBezTo>
                    <a:pt x="9984" y="321"/>
                    <a:pt x="9998" y="329"/>
                    <a:pt x="10006" y="341"/>
                  </a:cubicBezTo>
                  <a:lnTo>
                    <a:pt x="10198" y="613"/>
                  </a:lnTo>
                  <a:lnTo>
                    <a:pt x="696" y="613"/>
                  </a:lnTo>
                  <a:lnTo>
                    <a:pt x="887" y="341"/>
                  </a:lnTo>
                  <a:cubicBezTo>
                    <a:pt x="895" y="329"/>
                    <a:pt x="911" y="321"/>
                    <a:pt x="928" y="321"/>
                  </a:cubicBezTo>
                  <a:lnTo>
                    <a:pt x="7771" y="321"/>
                  </a:lnTo>
                  <a:cubicBezTo>
                    <a:pt x="7857" y="321"/>
                    <a:pt x="7929" y="248"/>
                    <a:pt x="7929" y="161"/>
                  </a:cubicBezTo>
                  <a:cubicBezTo>
                    <a:pt x="7929" y="74"/>
                    <a:pt x="7857" y="1"/>
                    <a:pt x="7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59"/>
            <p:cNvSpPr/>
            <p:nvPr/>
          </p:nvSpPr>
          <p:spPr>
            <a:xfrm>
              <a:off x="5637071" y="3838480"/>
              <a:ext cx="67034" cy="85789"/>
            </a:xfrm>
            <a:custGeom>
              <a:avLst/>
              <a:gdLst/>
              <a:ahLst/>
              <a:cxnLst/>
              <a:rect l="l" t="t" r="r" b="b"/>
              <a:pathLst>
                <a:path w="2198" h="2813" extrusionOk="0">
                  <a:moveTo>
                    <a:pt x="1876" y="321"/>
                  </a:moveTo>
                  <a:lnTo>
                    <a:pt x="1876" y="2493"/>
                  </a:lnTo>
                  <a:lnTo>
                    <a:pt x="319" y="2493"/>
                  </a:lnTo>
                  <a:lnTo>
                    <a:pt x="319" y="321"/>
                  </a:lnTo>
                  <a:close/>
                  <a:moveTo>
                    <a:pt x="282" y="1"/>
                  </a:moveTo>
                  <a:cubicBezTo>
                    <a:pt x="125" y="1"/>
                    <a:pt x="1" y="127"/>
                    <a:pt x="1" y="281"/>
                  </a:cubicBezTo>
                  <a:lnTo>
                    <a:pt x="1" y="2534"/>
                  </a:lnTo>
                  <a:cubicBezTo>
                    <a:pt x="1" y="2687"/>
                    <a:pt x="125" y="2813"/>
                    <a:pt x="282" y="2813"/>
                  </a:cubicBezTo>
                  <a:lnTo>
                    <a:pt x="1917" y="2813"/>
                  </a:lnTo>
                  <a:cubicBezTo>
                    <a:pt x="2071" y="2813"/>
                    <a:pt x="2197" y="2687"/>
                    <a:pt x="2197" y="2532"/>
                  </a:cubicBezTo>
                  <a:lnTo>
                    <a:pt x="2197" y="281"/>
                  </a:lnTo>
                  <a:cubicBezTo>
                    <a:pt x="2197" y="127"/>
                    <a:pt x="2071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59"/>
            <p:cNvSpPr/>
            <p:nvPr/>
          </p:nvSpPr>
          <p:spPr>
            <a:xfrm>
              <a:off x="5657473" y="3858669"/>
              <a:ext cx="26197" cy="9729"/>
            </a:xfrm>
            <a:custGeom>
              <a:avLst/>
              <a:gdLst/>
              <a:ahLst/>
              <a:cxnLst/>
              <a:rect l="l" t="t" r="r" b="b"/>
              <a:pathLst>
                <a:path w="859" h="319" extrusionOk="0">
                  <a:moveTo>
                    <a:pt x="160" y="1"/>
                  </a:moveTo>
                  <a:cubicBezTo>
                    <a:pt x="74" y="1"/>
                    <a:pt x="1" y="72"/>
                    <a:pt x="1" y="159"/>
                  </a:cubicBezTo>
                  <a:cubicBezTo>
                    <a:pt x="1" y="247"/>
                    <a:pt x="74" y="319"/>
                    <a:pt x="160" y="319"/>
                  </a:cubicBezTo>
                  <a:lnTo>
                    <a:pt x="698" y="319"/>
                  </a:lnTo>
                  <a:cubicBezTo>
                    <a:pt x="787" y="319"/>
                    <a:pt x="858" y="247"/>
                    <a:pt x="858" y="159"/>
                  </a:cubicBezTo>
                  <a:cubicBezTo>
                    <a:pt x="858" y="72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59"/>
            <p:cNvSpPr/>
            <p:nvPr/>
          </p:nvSpPr>
          <p:spPr>
            <a:xfrm>
              <a:off x="5657473" y="3876479"/>
              <a:ext cx="26197" cy="9759"/>
            </a:xfrm>
            <a:custGeom>
              <a:avLst/>
              <a:gdLst/>
              <a:ahLst/>
              <a:cxnLst/>
              <a:rect l="l" t="t" r="r" b="b"/>
              <a:pathLst>
                <a:path w="859" h="320" extrusionOk="0">
                  <a:moveTo>
                    <a:pt x="160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8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8"/>
                    <a:pt x="858" y="160"/>
                  </a:cubicBezTo>
                  <a:cubicBezTo>
                    <a:pt x="858" y="73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59"/>
            <p:cNvSpPr/>
            <p:nvPr/>
          </p:nvSpPr>
          <p:spPr>
            <a:xfrm>
              <a:off x="5657473" y="3894410"/>
              <a:ext cx="26197" cy="9729"/>
            </a:xfrm>
            <a:custGeom>
              <a:avLst/>
              <a:gdLst/>
              <a:ahLst/>
              <a:cxnLst/>
              <a:rect l="l" t="t" r="r" b="b"/>
              <a:pathLst>
                <a:path w="859" h="319" extrusionOk="0">
                  <a:moveTo>
                    <a:pt x="160" y="1"/>
                  </a:moveTo>
                  <a:cubicBezTo>
                    <a:pt x="74" y="1"/>
                    <a:pt x="1" y="72"/>
                    <a:pt x="1" y="159"/>
                  </a:cubicBezTo>
                  <a:cubicBezTo>
                    <a:pt x="1" y="247"/>
                    <a:pt x="74" y="319"/>
                    <a:pt x="160" y="319"/>
                  </a:cubicBezTo>
                  <a:lnTo>
                    <a:pt x="698" y="319"/>
                  </a:lnTo>
                  <a:cubicBezTo>
                    <a:pt x="787" y="319"/>
                    <a:pt x="858" y="247"/>
                    <a:pt x="858" y="159"/>
                  </a:cubicBezTo>
                  <a:cubicBezTo>
                    <a:pt x="858" y="71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59"/>
            <p:cNvSpPr/>
            <p:nvPr/>
          </p:nvSpPr>
          <p:spPr>
            <a:xfrm>
              <a:off x="5754238" y="3858669"/>
              <a:ext cx="26167" cy="9729"/>
            </a:xfrm>
            <a:custGeom>
              <a:avLst/>
              <a:gdLst/>
              <a:ahLst/>
              <a:cxnLst/>
              <a:rect l="l" t="t" r="r" b="b"/>
              <a:pathLst>
                <a:path w="858" h="319" extrusionOk="0">
                  <a:moveTo>
                    <a:pt x="160" y="1"/>
                  </a:moveTo>
                  <a:cubicBezTo>
                    <a:pt x="74" y="1"/>
                    <a:pt x="1" y="72"/>
                    <a:pt x="1" y="159"/>
                  </a:cubicBezTo>
                  <a:cubicBezTo>
                    <a:pt x="1" y="247"/>
                    <a:pt x="74" y="319"/>
                    <a:pt x="160" y="319"/>
                  </a:cubicBezTo>
                  <a:lnTo>
                    <a:pt x="698" y="319"/>
                  </a:lnTo>
                  <a:cubicBezTo>
                    <a:pt x="787" y="319"/>
                    <a:pt x="858" y="247"/>
                    <a:pt x="858" y="159"/>
                  </a:cubicBezTo>
                  <a:cubicBezTo>
                    <a:pt x="858" y="72"/>
                    <a:pt x="787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59"/>
            <p:cNvSpPr/>
            <p:nvPr/>
          </p:nvSpPr>
          <p:spPr>
            <a:xfrm>
              <a:off x="5754238" y="3876479"/>
              <a:ext cx="26167" cy="9759"/>
            </a:xfrm>
            <a:custGeom>
              <a:avLst/>
              <a:gdLst/>
              <a:ahLst/>
              <a:cxnLst/>
              <a:rect l="l" t="t" r="r" b="b"/>
              <a:pathLst>
                <a:path w="858" h="320" extrusionOk="0">
                  <a:moveTo>
                    <a:pt x="160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50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8"/>
                    <a:pt x="858" y="160"/>
                  </a:cubicBezTo>
                  <a:cubicBezTo>
                    <a:pt x="858" y="73"/>
                    <a:pt x="787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59"/>
            <p:cNvSpPr/>
            <p:nvPr/>
          </p:nvSpPr>
          <p:spPr>
            <a:xfrm>
              <a:off x="5754238" y="3894410"/>
              <a:ext cx="26167" cy="9729"/>
            </a:xfrm>
            <a:custGeom>
              <a:avLst/>
              <a:gdLst/>
              <a:ahLst/>
              <a:cxnLst/>
              <a:rect l="l" t="t" r="r" b="b"/>
              <a:pathLst>
                <a:path w="858" h="319" extrusionOk="0">
                  <a:moveTo>
                    <a:pt x="160" y="1"/>
                  </a:moveTo>
                  <a:cubicBezTo>
                    <a:pt x="74" y="1"/>
                    <a:pt x="1" y="72"/>
                    <a:pt x="1" y="159"/>
                  </a:cubicBezTo>
                  <a:cubicBezTo>
                    <a:pt x="1" y="247"/>
                    <a:pt x="74" y="319"/>
                    <a:pt x="160" y="319"/>
                  </a:cubicBezTo>
                  <a:lnTo>
                    <a:pt x="698" y="319"/>
                  </a:lnTo>
                  <a:cubicBezTo>
                    <a:pt x="787" y="319"/>
                    <a:pt x="858" y="247"/>
                    <a:pt x="858" y="159"/>
                  </a:cubicBezTo>
                  <a:cubicBezTo>
                    <a:pt x="858" y="72"/>
                    <a:pt x="787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59"/>
            <p:cNvSpPr/>
            <p:nvPr/>
          </p:nvSpPr>
          <p:spPr>
            <a:xfrm>
              <a:off x="5830662" y="3838480"/>
              <a:ext cx="67034" cy="85789"/>
            </a:xfrm>
            <a:custGeom>
              <a:avLst/>
              <a:gdLst/>
              <a:ahLst/>
              <a:cxnLst/>
              <a:rect l="l" t="t" r="r" b="b"/>
              <a:pathLst>
                <a:path w="2198" h="2813" extrusionOk="0">
                  <a:moveTo>
                    <a:pt x="1875" y="321"/>
                  </a:moveTo>
                  <a:lnTo>
                    <a:pt x="1875" y="2493"/>
                  </a:lnTo>
                  <a:lnTo>
                    <a:pt x="319" y="2493"/>
                  </a:lnTo>
                  <a:lnTo>
                    <a:pt x="319" y="321"/>
                  </a:lnTo>
                  <a:close/>
                  <a:moveTo>
                    <a:pt x="281" y="1"/>
                  </a:moveTo>
                  <a:cubicBezTo>
                    <a:pt x="127" y="1"/>
                    <a:pt x="1" y="127"/>
                    <a:pt x="1" y="281"/>
                  </a:cubicBezTo>
                  <a:lnTo>
                    <a:pt x="1" y="2534"/>
                  </a:lnTo>
                  <a:cubicBezTo>
                    <a:pt x="1" y="2687"/>
                    <a:pt x="125" y="2813"/>
                    <a:pt x="281" y="2813"/>
                  </a:cubicBezTo>
                  <a:lnTo>
                    <a:pt x="1916" y="2813"/>
                  </a:lnTo>
                  <a:cubicBezTo>
                    <a:pt x="2071" y="2813"/>
                    <a:pt x="2197" y="2687"/>
                    <a:pt x="2197" y="2532"/>
                  </a:cubicBezTo>
                  <a:lnTo>
                    <a:pt x="2197" y="281"/>
                  </a:lnTo>
                  <a:cubicBezTo>
                    <a:pt x="2197" y="127"/>
                    <a:pt x="2071" y="1"/>
                    <a:pt x="1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59"/>
            <p:cNvSpPr/>
            <p:nvPr/>
          </p:nvSpPr>
          <p:spPr>
            <a:xfrm>
              <a:off x="5851094" y="3858669"/>
              <a:ext cx="26136" cy="9729"/>
            </a:xfrm>
            <a:custGeom>
              <a:avLst/>
              <a:gdLst/>
              <a:ahLst/>
              <a:cxnLst/>
              <a:rect l="l" t="t" r="r" b="b"/>
              <a:pathLst>
                <a:path w="857" h="319" extrusionOk="0">
                  <a:moveTo>
                    <a:pt x="159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7"/>
                    <a:pt x="72" y="319"/>
                    <a:pt x="159" y="319"/>
                  </a:cubicBezTo>
                  <a:lnTo>
                    <a:pt x="698" y="319"/>
                  </a:lnTo>
                  <a:cubicBezTo>
                    <a:pt x="785" y="319"/>
                    <a:pt x="857" y="247"/>
                    <a:pt x="857" y="159"/>
                  </a:cubicBezTo>
                  <a:cubicBezTo>
                    <a:pt x="857" y="72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59"/>
            <p:cNvSpPr/>
            <p:nvPr/>
          </p:nvSpPr>
          <p:spPr>
            <a:xfrm>
              <a:off x="5851094" y="3876479"/>
              <a:ext cx="26136" cy="9759"/>
            </a:xfrm>
            <a:custGeom>
              <a:avLst/>
              <a:gdLst/>
              <a:ahLst/>
              <a:cxnLst/>
              <a:rect l="l" t="t" r="r" b="b"/>
              <a:pathLst>
                <a:path w="857" h="320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8"/>
                    <a:pt x="72" y="320"/>
                    <a:pt x="159" y="320"/>
                  </a:cubicBezTo>
                  <a:lnTo>
                    <a:pt x="698" y="320"/>
                  </a:lnTo>
                  <a:cubicBezTo>
                    <a:pt x="785" y="320"/>
                    <a:pt x="857" y="248"/>
                    <a:pt x="857" y="160"/>
                  </a:cubicBezTo>
                  <a:cubicBezTo>
                    <a:pt x="857" y="73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59"/>
            <p:cNvSpPr/>
            <p:nvPr/>
          </p:nvSpPr>
          <p:spPr>
            <a:xfrm>
              <a:off x="5851094" y="3894410"/>
              <a:ext cx="26136" cy="9729"/>
            </a:xfrm>
            <a:custGeom>
              <a:avLst/>
              <a:gdLst/>
              <a:ahLst/>
              <a:cxnLst/>
              <a:rect l="l" t="t" r="r" b="b"/>
              <a:pathLst>
                <a:path w="857" h="319" extrusionOk="0">
                  <a:moveTo>
                    <a:pt x="159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7"/>
                    <a:pt x="72" y="319"/>
                    <a:pt x="159" y="319"/>
                  </a:cubicBezTo>
                  <a:lnTo>
                    <a:pt x="698" y="319"/>
                  </a:lnTo>
                  <a:cubicBezTo>
                    <a:pt x="785" y="319"/>
                    <a:pt x="857" y="247"/>
                    <a:pt x="857" y="159"/>
                  </a:cubicBezTo>
                  <a:cubicBezTo>
                    <a:pt x="857" y="71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59"/>
            <p:cNvSpPr/>
            <p:nvPr/>
          </p:nvSpPr>
          <p:spPr>
            <a:xfrm>
              <a:off x="5733897" y="3838480"/>
              <a:ext cx="67064" cy="85850"/>
            </a:xfrm>
            <a:custGeom>
              <a:avLst/>
              <a:gdLst/>
              <a:ahLst/>
              <a:cxnLst/>
              <a:rect l="l" t="t" r="r" b="b"/>
              <a:pathLst>
                <a:path w="2199" h="2815" extrusionOk="0">
                  <a:moveTo>
                    <a:pt x="283" y="1"/>
                  </a:moveTo>
                  <a:cubicBezTo>
                    <a:pt x="127" y="1"/>
                    <a:pt x="1" y="127"/>
                    <a:pt x="1" y="281"/>
                  </a:cubicBezTo>
                  <a:lnTo>
                    <a:pt x="1" y="2534"/>
                  </a:lnTo>
                  <a:cubicBezTo>
                    <a:pt x="1" y="2689"/>
                    <a:pt x="127" y="2815"/>
                    <a:pt x="281" y="2815"/>
                  </a:cubicBezTo>
                  <a:lnTo>
                    <a:pt x="782" y="2815"/>
                  </a:lnTo>
                  <a:cubicBezTo>
                    <a:pt x="868" y="2815"/>
                    <a:pt x="940" y="2742"/>
                    <a:pt x="940" y="2655"/>
                  </a:cubicBezTo>
                  <a:cubicBezTo>
                    <a:pt x="940" y="2568"/>
                    <a:pt x="868" y="2495"/>
                    <a:pt x="782" y="2495"/>
                  </a:cubicBezTo>
                  <a:lnTo>
                    <a:pt x="322" y="2495"/>
                  </a:lnTo>
                  <a:lnTo>
                    <a:pt x="322" y="322"/>
                  </a:lnTo>
                  <a:lnTo>
                    <a:pt x="1879" y="322"/>
                  </a:lnTo>
                  <a:lnTo>
                    <a:pt x="1879" y="2493"/>
                  </a:lnTo>
                  <a:lnTo>
                    <a:pt x="1420" y="2493"/>
                  </a:lnTo>
                  <a:cubicBezTo>
                    <a:pt x="1331" y="2493"/>
                    <a:pt x="1260" y="2565"/>
                    <a:pt x="1260" y="2653"/>
                  </a:cubicBezTo>
                  <a:cubicBezTo>
                    <a:pt x="1260" y="2740"/>
                    <a:pt x="1331" y="2813"/>
                    <a:pt x="1420" y="2813"/>
                  </a:cubicBezTo>
                  <a:lnTo>
                    <a:pt x="1918" y="2813"/>
                  </a:lnTo>
                  <a:cubicBezTo>
                    <a:pt x="2075" y="2813"/>
                    <a:pt x="2199" y="2687"/>
                    <a:pt x="2199" y="2532"/>
                  </a:cubicBezTo>
                  <a:lnTo>
                    <a:pt x="2199" y="281"/>
                  </a:lnTo>
                  <a:cubicBezTo>
                    <a:pt x="2199" y="127"/>
                    <a:pt x="2075" y="1"/>
                    <a:pt x="1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59"/>
            <p:cNvSpPr/>
            <p:nvPr/>
          </p:nvSpPr>
          <p:spPr>
            <a:xfrm>
              <a:off x="5637071" y="3935916"/>
              <a:ext cx="67034" cy="85820"/>
            </a:xfrm>
            <a:custGeom>
              <a:avLst/>
              <a:gdLst/>
              <a:ahLst/>
              <a:cxnLst/>
              <a:rect l="l" t="t" r="r" b="b"/>
              <a:pathLst>
                <a:path w="2198" h="2814" extrusionOk="0">
                  <a:moveTo>
                    <a:pt x="1876" y="319"/>
                  </a:moveTo>
                  <a:lnTo>
                    <a:pt x="1876" y="2493"/>
                  </a:lnTo>
                  <a:lnTo>
                    <a:pt x="319" y="2493"/>
                  </a:lnTo>
                  <a:lnTo>
                    <a:pt x="319" y="319"/>
                  </a:lnTo>
                  <a:close/>
                  <a:moveTo>
                    <a:pt x="282" y="1"/>
                  </a:moveTo>
                  <a:cubicBezTo>
                    <a:pt x="125" y="1"/>
                    <a:pt x="1" y="125"/>
                    <a:pt x="1" y="282"/>
                  </a:cubicBezTo>
                  <a:lnTo>
                    <a:pt x="1" y="2532"/>
                  </a:lnTo>
                  <a:cubicBezTo>
                    <a:pt x="1" y="2689"/>
                    <a:pt x="125" y="2813"/>
                    <a:pt x="282" y="2813"/>
                  </a:cubicBezTo>
                  <a:lnTo>
                    <a:pt x="1917" y="2813"/>
                  </a:lnTo>
                  <a:cubicBezTo>
                    <a:pt x="2071" y="2813"/>
                    <a:pt x="2197" y="2689"/>
                    <a:pt x="2197" y="2532"/>
                  </a:cubicBezTo>
                  <a:lnTo>
                    <a:pt x="2197" y="282"/>
                  </a:lnTo>
                  <a:cubicBezTo>
                    <a:pt x="2197" y="125"/>
                    <a:pt x="2071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59"/>
            <p:cNvSpPr/>
            <p:nvPr/>
          </p:nvSpPr>
          <p:spPr>
            <a:xfrm>
              <a:off x="5657473" y="3956043"/>
              <a:ext cx="26197" cy="9790"/>
            </a:xfrm>
            <a:custGeom>
              <a:avLst/>
              <a:gdLst/>
              <a:ahLst/>
              <a:cxnLst/>
              <a:rect l="l" t="t" r="r" b="b"/>
              <a:pathLst>
                <a:path w="859" h="321" extrusionOk="0">
                  <a:moveTo>
                    <a:pt x="160" y="1"/>
                  </a:moveTo>
                  <a:cubicBezTo>
                    <a:pt x="74" y="1"/>
                    <a:pt x="1" y="74"/>
                    <a:pt x="1" y="161"/>
                  </a:cubicBezTo>
                  <a:cubicBezTo>
                    <a:pt x="1" y="248"/>
                    <a:pt x="74" y="321"/>
                    <a:pt x="160" y="321"/>
                  </a:cubicBezTo>
                  <a:lnTo>
                    <a:pt x="698" y="321"/>
                  </a:lnTo>
                  <a:cubicBezTo>
                    <a:pt x="787" y="321"/>
                    <a:pt x="858" y="248"/>
                    <a:pt x="858" y="161"/>
                  </a:cubicBezTo>
                  <a:cubicBezTo>
                    <a:pt x="858" y="74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59"/>
            <p:cNvSpPr/>
            <p:nvPr/>
          </p:nvSpPr>
          <p:spPr>
            <a:xfrm>
              <a:off x="5657473" y="3973914"/>
              <a:ext cx="26197" cy="9790"/>
            </a:xfrm>
            <a:custGeom>
              <a:avLst/>
              <a:gdLst/>
              <a:ahLst/>
              <a:cxnLst/>
              <a:rect l="l" t="t" r="r" b="b"/>
              <a:pathLst>
                <a:path w="859" h="321" extrusionOk="0">
                  <a:moveTo>
                    <a:pt x="160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7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7"/>
                    <a:pt x="858" y="160"/>
                  </a:cubicBezTo>
                  <a:cubicBezTo>
                    <a:pt x="858" y="73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59"/>
            <p:cNvSpPr/>
            <p:nvPr/>
          </p:nvSpPr>
          <p:spPr>
            <a:xfrm>
              <a:off x="5657473" y="3991816"/>
              <a:ext cx="26197" cy="9759"/>
            </a:xfrm>
            <a:custGeom>
              <a:avLst/>
              <a:gdLst/>
              <a:ahLst/>
              <a:cxnLst/>
              <a:rect l="l" t="t" r="r" b="b"/>
              <a:pathLst>
                <a:path w="859" h="320" extrusionOk="0">
                  <a:moveTo>
                    <a:pt x="160" y="0"/>
                  </a:moveTo>
                  <a:cubicBezTo>
                    <a:pt x="74" y="0"/>
                    <a:pt x="1" y="72"/>
                    <a:pt x="1" y="160"/>
                  </a:cubicBezTo>
                  <a:cubicBezTo>
                    <a:pt x="1" y="247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7"/>
                    <a:pt x="858" y="160"/>
                  </a:cubicBezTo>
                  <a:cubicBezTo>
                    <a:pt x="858" y="72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59"/>
            <p:cNvSpPr/>
            <p:nvPr/>
          </p:nvSpPr>
          <p:spPr>
            <a:xfrm>
              <a:off x="5733836" y="3935916"/>
              <a:ext cx="67034" cy="85820"/>
            </a:xfrm>
            <a:custGeom>
              <a:avLst/>
              <a:gdLst/>
              <a:ahLst/>
              <a:cxnLst/>
              <a:rect l="l" t="t" r="r" b="b"/>
              <a:pathLst>
                <a:path w="2198" h="2814" extrusionOk="0">
                  <a:moveTo>
                    <a:pt x="1877" y="319"/>
                  </a:moveTo>
                  <a:lnTo>
                    <a:pt x="1877" y="2493"/>
                  </a:lnTo>
                  <a:lnTo>
                    <a:pt x="321" y="2493"/>
                  </a:lnTo>
                  <a:lnTo>
                    <a:pt x="321" y="319"/>
                  </a:lnTo>
                  <a:close/>
                  <a:moveTo>
                    <a:pt x="282" y="1"/>
                  </a:moveTo>
                  <a:cubicBezTo>
                    <a:pt x="125" y="1"/>
                    <a:pt x="1" y="125"/>
                    <a:pt x="1" y="282"/>
                  </a:cubicBezTo>
                  <a:lnTo>
                    <a:pt x="1" y="2532"/>
                  </a:lnTo>
                  <a:cubicBezTo>
                    <a:pt x="1" y="2687"/>
                    <a:pt x="125" y="2813"/>
                    <a:pt x="282" y="2813"/>
                  </a:cubicBezTo>
                  <a:lnTo>
                    <a:pt x="1917" y="2813"/>
                  </a:lnTo>
                  <a:cubicBezTo>
                    <a:pt x="2071" y="2813"/>
                    <a:pt x="2197" y="2687"/>
                    <a:pt x="2197" y="2532"/>
                  </a:cubicBezTo>
                  <a:lnTo>
                    <a:pt x="2197" y="282"/>
                  </a:lnTo>
                  <a:cubicBezTo>
                    <a:pt x="2197" y="125"/>
                    <a:pt x="2071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59"/>
            <p:cNvSpPr/>
            <p:nvPr/>
          </p:nvSpPr>
          <p:spPr>
            <a:xfrm>
              <a:off x="5754238" y="3956043"/>
              <a:ext cx="26167" cy="9790"/>
            </a:xfrm>
            <a:custGeom>
              <a:avLst/>
              <a:gdLst/>
              <a:ahLst/>
              <a:cxnLst/>
              <a:rect l="l" t="t" r="r" b="b"/>
              <a:pathLst>
                <a:path w="858" h="321" extrusionOk="0">
                  <a:moveTo>
                    <a:pt x="160" y="1"/>
                  </a:moveTo>
                  <a:cubicBezTo>
                    <a:pt x="74" y="1"/>
                    <a:pt x="1" y="74"/>
                    <a:pt x="1" y="161"/>
                  </a:cubicBezTo>
                  <a:cubicBezTo>
                    <a:pt x="1" y="248"/>
                    <a:pt x="74" y="321"/>
                    <a:pt x="160" y="321"/>
                  </a:cubicBezTo>
                  <a:lnTo>
                    <a:pt x="698" y="321"/>
                  </a:lnTo>
                  <a:cubicBezTo>
                    <a:pt x="787" y="321"/>
                    <a:pt x="858" y="248"/>
                    <a:pt x="858" y="161"/>
                  </a:cubicBezTo>
                  <a:cubicBezTo>
                    <a:pt x="858" y="74"/>
                    <a:pt x="787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59"/>
            <p:cNvSpPr/>
            <p:nvPr/>
          </p:nvSpPr>
          <p:spPr>
            <a:xfrm>
              <a:off x="5754238" y="3973914"/>
              <a:ext cx="26167" cy="9790"/>
            </a:xfrm>
            <a:custGeom>
              <a:avLst/>
              <a:gdLst/>
              <a:ahLst/>
              <a:cxnLst/>
              <a:rect l="l" t="t" r="r" b="b"/>
              <a:pathLst>
                <a:path w="858" h="321" extrusionOk="0">
                  <a:moveTo>
                    <a:pt x="160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7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7"/>
                    <a:pt x="858" y="160"/>
                  </a:cubicBezTo>
                  <a:cubicBezTo>
                    <a:pt x="858" y="73"/>
                    <a:pt x="787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59"/>
            <p:cNvSpPr/>
            <p:nvPr/>
          </p:nvSpPr>
          <p:spPr>
            <a:xfrm>
              <a:off x="5754238" y="3991816"/>
              <a:ext cx="26167" cy="9759"/>
            </a:xfrm>
            <a:custGeom>
              <a:avLst/>
              <a:gdLst/>
              <a:ahLst/>
              <a:cxnLst/>
              <a:rect l="l" t="t" r="r" b="b"/>
              <a:pathLst>
                <a:path w="858" h="320" extrusionOk="0">
                  <a:moveTo>
                    <a:pt x="160" y="0"/>
                  </a:moveTo>
                  <a:cubicBezTo>
                    <a:pt x="74" y="0"/>
                    <a:pt x="1" y="72"/>
                    <a:pt x="1" y="160"/>
                  </a:cubicBezTo>
                  <a:cubicBezTo>
                    <a:pt x="1" y="247"/>
                    <a:pt x="74" y="320"/>
                    <a:pt x="160" y="320"/>
                  </a:cubicBezTo>
                  <a:lnTo>
                    <a:pt x="698" y="320"/>
                  </a:lnTo>
                  <a:cubicBezTo>
                    <a:pt x="787" y="320"/>
                    <a:pt x="858" y="247"/>
                    <a:pt x="858" y="160"/>
                  </a:cubicBezTo>
                  <a:cubicBezTo>
                    <a:pt x="858" y="72"/>
                    <a:pt x="787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59"/>
            <p:cNvSpPr/>
            <p:nvPr/>
          </p:nvSpPr>
          <p:spPr>
            <a:xfrm>
              <a:off x="5830662" y="3935916"/>
              <a:ext cx="67034" cy="85820"/>
            </a:xfrm>
            <a:custGeom>
              <a:avLst/>
              <a:gdLst/>
              <a:ahLst/>
              <a:cxnLst/>
              <a:rect l="l" t="t" r="r" b="b"/>
              <a:pathLst>
                <a:path w="2198" h="2814" extrusionOk="0">
                  <a:moveTo>
                    <a:pt x="1875" y="319"/>
                  </a:moveTo>
                  <a:lnTo>
                    <a:pt x="1875" y="2493"/>
                  </a:lnTo>
                  <a:lnTo>
                    <a:pt x="319" y="2493"/>
                  </a:lnTo>
                  <a:lnTo>
                    <a:pt x="319" y="319"/>
                  </a:lnTo>
                  <a:close/>
                  <a:moveTo>
                    <a:pt x="281" y="1"/>
                  </a:moveTo>
                  <a:cubicBezTo>
                    <a:pt x="127" y="1"/>
                    <a:pt x="1" y="125"/>
                    <a:pt x="1" y="282"/>
                  </a:cubicBezTo>
                  <a:lnTo>
                    <a:pt x="1" y="2532"/>
                  </a:lnTo>
                  <a:cubicBezTo>
                    <a:pt x="1" y="2689"/>
                    <a:pt x="125" y="2813"/>
                    <a:pt x="281" y="2813"/>
                  </a:cubicBezTo>
                  <a:lnTo>
                    <a:pt x="1916" y="2813"/>
                  </a:lnTo>
                  <a:cubicBezTo>
                    <a:pt x="2071" y="2813"/>
                    <a:pt x="2197" y="2689"/>
                    <a:pt x="2197" y="2532"/>
                  </a:cubicBezTo>
                  <a:lnTo>
                    <a:pt x="2197" y="282"/>
                  </a:lnTo>
                  <a:cubicBezTo>
                    <a:pt x="2197" y="125"/>
                    <a:pt x="2071" y="1"/>
                    <a:pt x="1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59"/>
            <p:cNvSpPr/>
            <p:nvPr/>
          </p:nvSpPr>
          <p:spPr>
            <a:xfrm>
              <a:off x="5851094" y="3956043"/>
              <a:ext cx="26136" cy="9790"/>
            </a:xfrm>
            <a:custGeom>
              <a:avLst/>
              <a:gdLst/>
              <a:ahLst/>
              <a:cxnLst/>
              <a:rect l="l" t="t" r="r" b="b"/>
              <a:pathLst>
                <a:path w="857" h="321" extrusionOk="0">
                  <a:moveTo>
                    <a:pt x="159" y="1"/>
                  </a:moveTo>
                  <a:cubicBezTo>
                    <a:pt x="72" y="1"/>
                    <a:pt x="1" y="74"/>
                    <a:pt x="1" y="161"/>
                  </a:cubicBezTo>
                  <a:cubicBezTo>
                    <a:pt x="1" y="248"/>
                    <a:pt x="72" y="321"/>
                    <a:pt x="159" y="321"/>
                  </a:cubicBezTo>
                  <a:lnTo>
                    <a:pt x="698" y="321"/>
                  </a:lnTo>
                  <a:cubicBezTo>
                    <a:pt x="785" y="321"/>
                    <a:pt x="857" y="248"/>
                    <a:pt x="857" y="161"/>
                  </a:cubicBezTo>
                  <a:cubicBezTo>
                    <a:pt x="857" y="74"/>
                    <a:pt x="785" y="1"/>
                    <a:pt x="6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59"/>
            <p:cNvSpPr/>
            <p:nvPr/>
          </p:nvSpPr>
          <p:spPr>
            <a:xfrm>
              <a:off x="5851094" y="3973914"/>
              <a:ext cx="26136" cy="9790"/>
            </a:xfrm>
            <a:custGeom>
              <a:avLst/>
              <a:gdLst/>
              <a:ahLst/>
              <a:cxnLst/>
              <a:rect l="l" t="t" r="r" b="b"/>
              <a:pathLst>
                <a:path w="857" h="321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698" y="320"/>
                  </a:lnTo>
                  <a:cubicBezTo>
                    <a:pt x="785" y="320"/>
                    <a:pt x="857" y="247"/>
                    <a:pt x="857" y="160"/>
                  </a:cubicBezTo>
                  <a:cubicBezTo>
                    <a:pt x="857" y="73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59"/>
            <p:cNvSpPr/>
            <p:nvPr/>
          </p:nvSpPr>
          <p:spPr>
            <a:xfrm>
              <a:off x="5851094" y="3991816"/>
              <a:ext cx="26136" cy="9759"/>
            </a:xfrm>
            <a:custGeom>
              <a:avLst/>
              <a:gdLst/>
              <a:ahLst/>
              <a:cxnLst/>
              <a:rect l="l" t="t" r="r" b="b"/>
              <a:pathLst>
                <a:path w="857" h="320" extrusionOk="0">
                  <a:moveTo>
                    <a:pt x="159" y="0"/>
                  </a:moveTo>
                  <a:cubicBezTo>
                    <a:pt x="72" y="0"/>
                    <a:pt x="1" y="72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698" y="320"/>
                  </a:lnTo>
                  <a:cubicBezTo>
                    <a:pt x="785" y="320"/>
                    <a:pt x="857" y="247"/>
                    <a:pt x="857" y="160"/>
                  </a:cubicBezTo>
                  <a:cubicBezTo>
                    <a:pt x="857" y="72"/>
                    <a:pt x="785" y="0"/>
                    <a:pt x="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59"/>
            <p:cNvSpPr/>
            <p:nvPr/>
          </p:nvSpPr>
          <p:spPr>
            <a:xfrm>
              <a:off x="5746309" y="3814358"/>
              <a:ext cx="78684" cy="9790"/>
            </a:xfrm>
            <a:custGeom>
              <a:avLst/>
              <a:gdLst/>
              <a:ahLst/>
              <a:cxnLst/>
              <a:rect l="l" t="t" r="r" b="b"/>
              <a:pathLst>
                <a:path w="2580" h="321" extrusionOk="0">
                  <a:moveTo>
                    <a:pt x="158" y="1"/>
                  </a:moveTo>
                  <a:cubicBezTo>
                    <a:pt x="72" y="1"/>
                    <a:pt x="0" y="74"/>
                    <a:pt x="0" y="161"/>
                  </a:cubicBezTo>
                  <a:cubicBezTo>
                    <a:pt x="0" y="247"/>
                    <a:pt x="72" y="320"/>
                    <a:pt x="158" y="320"/>
                  </a:cubicBezTo>
                  <a:lnTo>
                    <a:pt x="2420" y="320"/>
                  </a:lnTo>
                  <a:cubicBezTo>
                    <a:pt x="2506" y="320"/>
                    <a:pt x="2579" y="247"/>
                    <a:pt x="2579" y="161"/>
                  </a:cubicBezTo>
                  <a:cubicBezTo>
                    <a:pt x="2579" y="74"/>
                    <a:pt x="2506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5709774" y="3814358"/>
              <a:ext cx="28424" cy="9790"/>
            </a:xfrm>
            <a:custGeom>
              <a:avLst/>
              <a:gdLst/>
              <a:ahLst/>
              <a:cxnLst/>
              <a:rect l="l" t="t" r="r" b="b"/>
              <a:pathLst>
                <a:path w="932" h="321" extrusionOk="0">
                  <a:moveTo>
                    <a:pt x="160" y="1"/>
                  </a:moveTo>
                  <a:cubicBezTo>
                    <a:pt x="72" y="1"/>
                    <a:pt x="0" y="74"/>
                    <a:pt x="0" y="161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771" y="320"/>
                  </a:lnTo>
                  <a:cubicBezTo>
                    <a:pt x="860" y="320"/>
                    <a:pt x="931" y="247"/>
                    <a:pt x="931" y="161"/>
                  </a:cubicBezTo>
                  <a:cubicBezTo>
                    <a:pt x="931" y="74"/>
                    <a:pt x="860" y="1"/>
                    <a:pt x="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ibre Franklin Medium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Google Shape;1309;p61"/>
          <p:cNvSpPr txBox="1">
            <a:spLocks/>
          </p:cNvSpPr>
          <p:nvPr/>
        </p:nvSpPr>
        <p:spPr>
          <a:xfrm>
            <a:off x="544490" y="3440897"/>
            <a:ext cx="5844094" cy="40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которые будут включать следующие профили:</a:t>
            </a:r>
          </a:p>
        </p:txBody>
      </p:sp>
      <p:sp>
        <p:nvSpPr>
          <p:cNvPr id="130" name="Google Shape;1182;p59"/>
          <p:cNvSpPr txBox="1">
            <a:spLocks/>
          </p:cNvSpPr>
          <p:nvPr/>
        </p:nvSpPr>
        <p:spPr>
          <a:xfrm>
            <a:off x="1453689" y="4500313"/>
            <a:ext cx="2707960" cy="61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зеленая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altLang="en-US" sz="180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31" name="Google Shape;1182;p59"/>
          <p:cNvSpPr txBox="1">
            <a:spLocks/>
          </p:cNvSpPr>
          <p:nvPr/>
        </p:nvSpPr>
        <p:spPr>
          <a:xfrm>
            <a:off x="4968231" y="3895483"/>
            <a:ext cx="3119662" cy="61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региональная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altLang="en-US" sz="180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32" name="Google Shape;1182;p59"/>
          <p:cNvSpPr txBox="1">
            <a:spLocks/>
          </p:cNvSpPr>
          <p:nvPr/>
        </p:nvSpPr>
        <p:spPr>
          <a:xfrm>
            <a:off x="4974418" y="4491203"/>
            <a:ext cx="2845342" cy="61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147638" indent="0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8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кластерная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altLang="en-US" sz="180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089" y="1769302"/>
            <a:ext cx="1860443" cy="1837063"/>
          </a:xfrm>
          <a:prstGeom prst="rect">
            <a:avLst/>
          </a:prstGeom>
        </p:spPr>
      </p:pic>
      <p:sp>
        <p:nvSpPr>
          <p:cNvPr id="78" name="Google Shape;2224;p87"/>
          <p:cNvSpPr/>
          <p:nvPr/>
        </p:nvSpPr>
        <p:spPr>
          <a:xfrm>
            <a:off x="922734" y="2950289"/>
            <a:ext cx="493800" cy="49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90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2616;p87"/>
          <p:cNvGrpSpPr/>
          <p:nvPr/>
        </p:nvGrpSpPr>
        <p:grpSpPr>
          <a:xfrm>
            <a:off x="1009230" y="3081861"/>
            <a:ext cx="332209" cy="246450"/>
            <a:chOff x="3974230" y="2695266"/>
            <a:chExt cx="332209" cy="246450"/>
          </a:xfrm>
        </p:grpSpPr>
        <p:sp>
          <p:nvSpPr>
            <p:cNvPr id="80" name="Google Shape;2617;p87"/>
            <p:cNvSpPr/>
            <p:nvPr/>
          </p:nvSpPr>
          <p:spPr>
            <a:xfrm>
              <a:off x="4179134" y="2786389"/>
              <a:ext cx="32449" cy="43306"/>
            </a:xfrm>
            <a:custGeom>
              <a:avLst/>
              <a:gdLst/>
              <a:ahLst/>
              <a:cxnLst/>
              <a:rect l="l" t="t" r="r" b="b"/>
              <a:pathLst>
                <a:path w="1064" h="1420" extrusionOk="0">
                  <a:moveTo>
                    <a:pt x="569" y="1"/>
                  </a:moveTo>
                  <a:cubicBezTo>
                    <a:pt x="480" y="1"/>
                    <a:pt x="389" y="22"/>
                    <a:pt x="315" y="65"/>
                  </a:cubicBezTo>
                  <a:cubicBezTo>
                    <a:pt x="189" y="135"/>
                    <a:pt x="116" y="259"/>
                    <a:pt x="116" y="402"/>
                  </a:cubicBezTo>
                  <a:cubicBezTo>
                    <a:pt x="116" y="458"/>
                    <a:pt x="130" y="516"/>
                    <a:pt x="147" y="567"/>
                  </a:cubicBezTo>
                  <a:cubicBezTo>
                    <a:pt x="68" y="577"/>
                    <a:pt x="7" y="643"/>
                    <a:pt x="7" y="725"/>
                  </a:cubicBezTo>
                  <a:cubicBezTo>
                    <a:pt x="0" y="818"/>
                    <a:pt x="72" y="890"/>
                    <a:pt x="159" y="890"/>
                  </a:cubicBezTo>
                  <a:lnTo>
                    <a:pt x="247" y="890"/>
                  </a:lnTo>
                  <a:cubicBezTo>
                    <a:pt x="247" y="938"/>
                    <a:pt x="232" y="972"/>
                    <a:pt x="176" y="1045"/>
                  </a:cubicBezTo>
                  <a:lnTo>
                    <a:pt x="89" y="1154"/>
                  </a:lnTo>
                  <a:cubicBezTo>
                    <a:pt x="50" y="1201"/>
                    <a:pt x="45" y="1266"/>
                    <a:pt x="70" y="1322"/>
                  </a:cubicBezTo>
                  <a:cubicBezTo>
                    <a:pt x="96" y="1377"/>
                    <a:pt x="150" y="1411"/>
                    <a:pt x="213" y="1414"/>
                  </a:cubicBezTo>
                  <a:lnTo>
                    <a:pt x="899" y="1419"/>
                  </a:lnTo>
                  <a:lnTo>
                    <a:pt x="902" y="1419"/>
                  </a:lnTo>
                  <a:cubicBezTo>
                    <a:pt x="989" y="1419"/>
                    <a:pt x="1060" y="1349"/>
                    <a:pt x="1060" y="1263"/>
                  </a:cubicBezTo>
                  <a:cubicBezTo>
                    <a:pt x="1060" y="1176"/>
                    <a:pt x="990" y="1103"/>
                    <a:pt x="904" y="1101"/>
                  </a:cubicBezTo>
                  <a:lnTo>
                    <a:pt x="521" y="1096"/>
                  </a:lnTo>
                  <a:cubicBezTo>
                    <a:pt x="553" y="1028"/>
                    <a:pt x="567" y="965"/>
                    <a:pt x="567" y="888"/>
                  </a:cubicBezTo>
                  <a:lnTo>
                    <a:pt x="643" y="888"/>
                  </a:lnTo>
                  <a:cubicBezTo>
                    <a:pt x="732" y="888"/>
                    <a:pt x="803" y="815"/>
                    <a:pt x="803" y="728"/>
                  </a:cubicBezTo>
                  <a:cubicBezTo>
                    <a:pt x="803" y="642"/>
                    <a:pt x="732" y="568"/>
                    <a:pt x="643" y="568"/>
                  </a:cubicBezTo>
                  <a:lnTo>
                    <a:pt x="489" y="568"/>
                  </a:lnTo>
                  <a:cubicBezTo>
                    <a:pt x="461" y="521"/>
                    <a:pt x="431" y="454"/>
                    <a:pt x="431" y="403"/>
                  </a:cubicBezTo>
                  <a:cubicBezTo>
                    <a:pt x="431" y="380"/>
                    <a:pt x="438" y="361"/>
                    <a:pt x="468" y="344"/>
                  </a:cubicBezTo>
                  <a:cubicBezTo>
                    <a:pt x="495" y="328"/>
                    <a:pt x="531" y="321"/>
                    <a:pt x="565" y="321"/>
                  </a:cubicBezTo>
                  <a:cubicBezTo>
                    <a:pt x="601" y="321"/>
                    <a:pt x="635" y="329"/>
                    <a:pt x="657" y="342"/>
                  </a:cubicBezTo>
                  <a:cubicBezTo>
                    <a:pt x="700" y="368"/>
                    <a:pt x="725" y="402"/>
                    <a:pt x="732" y="419"/>
                  </a:cubicBezTo>
                  <a:cubicBezTo>
                    <a:pt x="750" y="490"/>
                    <a:pt x="816" y="535"/>
                    <a:pt x="887" y="535"/>
                  </a:cubicBezTo>
                  <a:cubicBezTo>
                    <a:pt x="901" y="535"/>
                    <a:pt x="915" y="533"/>
                    <a:pt x="929" y="529"/>
                  </a:cubicBezTo>
                  <a:cubicBezTo>
                    <a:pt x="1014" y="505"/>
                    <a:pt x="1064" y="415"/>
                    <a:pt x="1040" y="330"/>
                  </a:cubicBezTo>
                  <a:cubicBezTo>
                    <a:pt x="1009" y="228"/>
                    <a:pt x="933" y="133"/>
                    <a:pt x="825" y="67"/>
                  </a:cubicBezTo>
                  <a:cubicBezTo>
                    <a:pt x="752" y="23"/>
                    <a:pt x="661" y="1"/>
                    <a:pt x="5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18;p87"/>
            <p:cNvSpPr/>
            <p:nvPr/>
          </p:nvSpPr>
          <p:spPr>
            <a:xfrm>
              <a:off x="4247873" y="2852901"/>
              <a:ext cx="28210" cy="37115"/>
            </a:xfrm>
            <a:custGeom>
              <a:avLst/>
              <a:gdLst/>
              <a:ahLst/>
              <a:cxnLst/>
              <a:rect l="l" t="t" r="r" b="b"/>
              <a:pathLst>
                <a:path w="925" h="1217" extrusionOk="0">
                  <a:moveTo>
                    <a:pt x="490" y="1"/>
                  </a:moveTo>
                  <a:cubicBezTo>
                    <a:pt x="412" y="1"/>
                    <a:pt x="333" y="20"/>
                    <a:pt x="266" y="58"/>
                  </a:cubicBezTo>
                  <a:cubicBezTo>
                    <a:pt x="154" y="121"/>
                    <a:pt x="89" y="230"/>
                    <a:pt x="89" y="358"/>
                  </a:cubicBezTo>
                  <a:cubicBezTo>
                    <a:pt x="89" y="398"/>
                    <a:pt x="96" y="436"/>
                    <a:pt x="106" y="472"/>
                  </a:cubicBezTo>
                  <a:cubicBezTo>
                    <a:pt x="45" y="494"/>
                    <a:pt x="1" y="553"/>
                    <a:pt x="1" y="623"/>
                  </a:cubicBezTo>
                  <a:cubicBezTo>
                    <a:pt x="1" y="710"/>
                    <a:pt x="72" y="783"/>
                    <a:pt x="159" y="783"/>
                  </a:cubicBezTo>
                  <a:lnTo>
                    <a:pt x="198" y="783"/>
                  </a:lnTo>
                  <a:cubicBezTo>
                    <a:pt x="191" y="803"/>
                    <a:pt x="179" y="825"/>
                    <a:pt x="149" y="863"/>
                  </a:cubicBezTo>
                  <a:lnTo>
                    <a:pt x="77" y="953"/>
                  </a:lnTo>
                  <a:cubicBezTo>
                    <a:pt x="38" y="999"/>
                    <a:pt x="31" y="1065"/>
                    <a:pt x="57" y="1121"/>
                  </a:cubicBezTo>
                  <a:cubicBezTo>
                    <a:pt x="82" y="1176"/>
                    <a:pt x="138" y="1210"/>
                    <a:pt x="200" y="1212"/>
                  </a:cubicBezTo>
                  <a:lnTo>
                    <a:pt x="761" y="1217"/>
                  </a:lnTo>
                  <a:lnTo>
                    <a:pt x="763" y="1217"/>
                  </a:lnTo>
                  <a:cubicBezTo>
                    <a:pt x="851" y="1217"/>
                    <a:pt x="923" y="1147"/>
                    <a:pt x="923" y="1058"/>
                  </a:cubicBezTo>
                  <a:cubicBezTo>
                    <a:pt x="923" y="972"/>
                    <a:pt x="853" y="900"/>
                    <a:pt x="766" y="897"/>
                  </a:cubicBezTo>
                  <a:lnTo>
                    <a:pt x="496" y="895"/>
                  </a:lnTo>
                  <a:cubicBezTo>
                    <a:pt x="508" y="859"/>
                    <a:pt x="514" y="824"/>
                    <a:pt x="519" y="783"/>
                  </a:cubicBezTo>
                  <a:lnTo>
                    <a:pt x="554" y="783"/>
                  </a:lnTo>
                  <a:cubicBezTo>
                    <a:pt x="640" y="783"/>
                    <a:pt x="712" y="710"/>
                    <a:pt x="712" y="623"/>
                  </a:cubicBezTo>
                  <a:cubicBezTo>
                    <a:pt x="712" y="536"/>
                    <a:pt x="640" y="463"/>
                    <a:pt x="554" y="463"/>
                  </a:cubicBezTo>
                  <a:lnTo>
                    <a:pt x="443" y="463"/>
                  </a:lnTo>
                  <a:cubicBezTo>
                    <a:pt x="423" y="427"/>
                    <a:pt x="405" y="386"/>
                    <a:pt x="405" y="358"/>
                  </a:cubicBezTo>
                  <a:cubicBezTo>
                    <a:pt x="405" y="347"/>
                    <a:pt x="405" y="342"/>
                    <a:pt x="421" y="334"/>
                  </a:cubicBezTo>
                  <a:cubicBezTo>
                    <a:pt x="439" y="324"/>
                    <a:pt x="463" y="319"/>
                    <a:pt x="487" y="319"/>
                  </a:cubicBezTo>
                  <a:cubicBezTo>
                    <a:pt x="511" y="319"/>
                    <a:pt x="533" y="324"/>
                    <a:pt x="547" y="332"/>
                  </a:cubicBezTo>
                  <a:cubicBezTo>
                    <a:pt x="576" y="349"/>
                    <a:pt x="591" y="369"/>
                    <a:pt x="593" y="378"/>
                  </a:cubicBezTo>
                  <a:cubicBezTo>
                    <a:pt x="612" y="449"/>
                    <a:pt x="678" y="495"/>
                    <a:pt x="748" y="495"/>
                  </a:cubicBezTo>
                  <a:cubicBezTo>
                    <a:pt x="763" y="495"/>
                    <a:pt x="777" y="493"/>
                    <a:pt x="792" y="489"/>
                  </a:cubicBezTo>
                  <a:cubicBezTo>
                    <a:pt x="877" y="466"/>
                    <a:pt x="924" y="376"/>
                    <a:pt x="902" y="291"/>
                  </a:cubicBezTo>
                  <a:cubicBezTo>
                    <a:pt x="877" y="203"/>
                    <a:pt x="809" y="118"/>
                    <a:pt x="712" y="60"/>
                  </a:cubicBezTo>
                  <a:cubicBezTo>
                    <a:pt x="648" y="20"/>
                    <a:pt x="569" y="1"/>
                    <a:pt x="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19;p87"/>
            <p:cNvSpPr/>
            <p:nvPr/>
          </p:nvSpPr>
          <p:spPr>
            <a:xfrm>
              <a:off x="3998108" y="2723506"/>
              <a:ext cx="149468" cy="43825"/>
            </a:xfrm>
            <a:custGeom>
              <a:avLst/>
              <a:gdLst/>
              <a:ahLst/>
              <a:cxnLst/>
              <a:rect l="l" t="t" r="r" b="b"/>
              <a:pathLst>
                <a:path w="4901" h="1437" extrusionOk="0">
                  <a:moveTo>
                    <a:pt x="4572" y="320"/>
                  </a:moveTo>
                  <a:cubicBezTo>
                    <a:pt x="4577" y="320"/>
                    <a:pt x="4580" y="323"/>
                    <a:pt x="4580" y="328"/>
                  </a:cubicBezTo>
                  <a:lnTo>
                    <a:pt x="4580" y="1108"/>
                  </a:lnTo>
                  <a:cubicBezTo>
                    <a:pt x="4580" y="1113"/>
                    <a:pt x="4577" y="1116"/>
                    <a:pt x="4572" y="1116"/>
                  </a:cubicBezTo>
                  <a:lnTo>
                    <a:pt x="327" y="1116"/>
                  </a:lnTo>
                  <a:cubicBezTo>
                    <a:pt x="324" y="1116"/>
                    <a:pt x="318" y="1113"/>
                    <a:pt x="318" y="1108"/>
                  </a:cubicBezTo>
                  <a:lnTo>
                    <a:pt x="318" y="328"/>
                  </a:lnTo>
                  <a:cubicBezTo>
                    <a:pt x="318" y="323"/>
                    <a:pt x="324" y="320"/>
                    <a:pt x="327" y="320"/>
                  </a:cubicBezTo>
                  <a:close/>
                  <a:moveTo>
                    <a:pt x="327" y="0"/>
                  </a:moveTo>
                  <a:cubicBezTo>
                    <a:pt x="147" y="0"/>
                    <a:pt x="0" y="146"/>
                    <a:pt x="0" y="328"/>
                  </a:cubicBezTo>
                  <a:lnTo>
                    <a:pt x="0" y="1108"/>
                  </a:lnTo>
                  <a:cubicBezTo>
                    <a:pt x="0" y="1290"/>
                    <a:pt x="147" y="1436"/>
                    <a:pt x="327" y="1436"/>
                  </a:cubicBezTo>
                  <a:lnTo>
                    <a:pt x="4572" y="1436"/>
                  </a:lnTo>
                  <a:cubicBezTo>
                    <a:pt x="4754" y="1436"/>
                    <a:pt x="4900" y="1290"/>
                    <a:pt x="4900" y="1108"/>
                  </a:cubicBezTo>
                  <a:lnTo>
                    <a:pt x="4900" y="328"/>
                  </a:lnTo>
                  <a:cubicBezTo>
                    <a:pt x="4900" y="146"/>
                    <a:pt x="4754" y="0"/>
                    <a:pt x="45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20;p87"/>
            <p:cNvSpPr/>
            <p:nvPr/>
          </p:nvSpPr>
          <p:spPr>
            <a:xfrm>
              <a:off x="4027720" y="2806211"/>
              <a:ext cx="30924" cy="30894"/>
            </a:xfrm>
            <a:custGeom>
              <a:avLst/>
              <a:gdLst/>
              <a:ahLst/>
              <a:cxnLst/>
              <a:rect l="l" t="t" r="r" b="b"/>
              <a:pathLst>
                <a:path w="1014" h="1013" extrusionOk="0">
                  <a:moveTo>
                    <a:pt x="508" y="0"/>
                  </a:moveTo>
                  <a:cubicBezTo>
                    <a:pt x="419" y="0"/>
                    <a:pt x="348" y="72"/>
                    <a:pt x="348" y="160"/>
                  </a:cubicBezTo>
                  <a:lnTo>
                    <a:pt x="348" y="347"/>
                  </a:lnTo>
                  <a:lnTo>
                    <a:pt x="161" y="347"/>
                  </a:lnTo>
                  <a:cubicBezTo>
                    <a:pt x="74" y="347"/>
                    <a:pt x="1" y="419"/>
                    <a:pt x="1" y="505"/>
                  </a:cubicBezTo>
                  <a:cubicBezTo>
                    <a:pt x="1" y="594"/>
                    <a:pt x="74" y="665"/>
                    <a:pt x="161" y="665"/>
                  </a:cubicBezTo>
                  <a:lnTo>
                    <a:pt x="348" y="665"/>
                  </a:lnTo>
                  <a:lnTo>
                    <a:pt x="348" y="852"/>
                  </a:lnTo>
                  <a:cubicBezTo>
                    <a:pt x="348" y="939"/>
                    <a:pt x="419" y="1012"/>
                    <a:pt x="508" y="1012"/>
                  </a:cubicBezTo>
                  <a:cubicBezTo>
                    <a:pt x="595" y="1012"/>
                    <a:pt x="666" y="939"/>
                    <a:pt x="666" y="852"/>
                  </a:cubicBezTo>
                  <a:lnTo>
                    <a:pt x="666" y="665"/>
                  </a:lnTo>
                  <a:lnTo>
                    <a:pt x="853" y="665"/>
                  </a:lnTo>
                  <a:cubicBezTo>
                    <a:pt x="942" y="665"/>
                    <a:pt x="1013" y="594"/>
                    <a:pt x="1013" y="505"/>
                  </a:cubicBezTo>
                  <a:cubicBezTo>
                    <a:pt x="1013" y="419"/>
                    <a:pt x="943" y="347"/>
                    <a:pt x="853" y="347"/>
                  </a:cubicBezTo>
                  <a:lnTo>
                    <a:pt x="666" y="347"/>
                  </a:lnTo>
                  <a:lnTo>
                    <a:pt x="666" y="160"/>
                  </a:lnTo>
                  <a:cubicBezTo>
                    <a:pt x="666" y="72"/>
                    <a:pt x="595" y="0"/>
                    <a:pt x="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21;p87"/>
            <p:cNvSpPr/>
            <p:nvPr/>
          </p:nvSpPr>
          <p:spPr>
            <a:xfrm>
              <a:off x="4030373" y="2862660"/>
              <a:ext cx="25679" cy="24611"/>
            </a:xfrm>
            <a:custGeom>
              <a:avLst/>
              <a:gdLst/>
              <a:ahLst/>
              <a:cxnLst/>
              <a:rect l="l" t="t" r="r" b="b"/>
              <a:pathLst>
                <a:path w="842" h="807" extrusionOk="0">
                  <a:moveTo>
                    <a:pt x="178" y="0"/>
                  </a:moveTo>
                  <a:cubicBezTo>
                    <a:pt x="137" y="0"/>
                    <a:pt x="96" y="15"/>
                    <a:pt x="65" y="46"/>
                  </a:cubicBezTo>
                  <a:cubicBezTo>
                    <a:pt x="4" y="107"/>
                    <a:pt x="4" y="209"/>
                    <a:pt x="65" y="271"/>
                  </a:cubicBezTo>
                  <a:lnTo>
                    <a:pt x="196" y="403"/>
                  </a:lnTo>
                  <a:lnTo>
                    <a:pt x="65" y="534"/>
                  </a:lnTo>
                  <a:cubicBezTo>
                    <a:pt x="1" y="597"/>
                    <a:pt x="1" y="699"/>
                    <a:pt x="65" y="761"/>
                  </a:cubicBezTo>
                  <a:cubicBezTo>
                    <a:pt x="98" y="793"/>
                    <a:pt x="137" y="807"/>
                    <a:pt x="178" y="807"/>
                  </a:cubicBezTo>
                  <a:cubicBezTo>
                    <a:pt x="218" y="807"/>
                    <a:pt x="259" y="793"/>
                    <a:pt x="290" y="761"/>
                  </a:cubicBezTo>
                  <a:lnTo>
                    <a:pt x="423" y="628"/>
                  </a:lnTo>
                  <a:lnTo>
                    <a:pt x="554" y="761"/>
                  </a:lnTo>
                  <a:cubicBezTo>
                    <a:pt x="586" y="793"/>
                    <a:pt x="627" y="807"/>
                    <a:pt x="667" y="807"/>
                  </a:cubicBezTo>
                  <a:cubicBezTo>
                    <a:pt x="707" y="807"/>
                    <a:pt x="747" y="793"/>
                    <a:pt x="780" y="761"/>
                  </a:cubicBezTo>
                  <a:cubicBezTo>
                    <a:pt x="841" y="699"/>
                    <a:pt x="841" y="597"/>
                    <a:pt x="780" y="534"/>
                  </a:cubicBezTo>
                  <a:lnTo>
                    <a:pt x="647" y="403"/>
                  </a:lnTo>
                  <a:lnTo>
                    <a:pt x="780" y="271"/>
                  </a:lnTo>
                  <a:cubicBezTo>
                    <a:pt x="841" y="209"/>
                    <a:pt x="841" y="107"/>
                    <a:pt x="780" y="46"/>
                  </a:cubicBezTo>
                  <a:cubicBezTo>
                    <a:pt x="749" y="15"/>
                    <a:pt x="708" y="0"/>
                    <a:pt x="667" y="0"/>
                  </a:cubicBezTo>
                  <a:cubicBezTo>
                    <a:pt x="626" y="0"/>
                    <a:pt x="585" y="15"/>
                    <a:pt x="554" y="46"/>
                  </a:cubicBezTo>
                  <a:lnTo>
                    <a:pt x="423" y="177"/>
                  </a:lnTo>
                  <a:lnTo>
                    <a:pt x="290" y="46"/>
                  </a:lnTo>
                  <a:cubicBezTo>
                    <a:pt x="259" y="15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22;p87"/>
            <p:cNvSpPr/>
            <p:nvPr/>
          </p:nvSpPr>
          <p:spPr>
            <a:xfrm>
              <a:off x="4087036" y="2816794"/>
              <a:ext cx="30802" cy="9729"/>
            </a:xfrm>
            <a:custGeom>
              <a:avLst/>
              <a:gdLst/>
              <a:ahLst/>
              <a:cxnLst/>
              <a:rect l="l" t="t" r="r" b="b"/>
              <a:pathLst>
                <a:path w="1010" h="319" extrusionOk="0">
                  <a:moveTo>
                    <a:pt x="159" y="0"/>
                  </a:moveTo>
                  <a:cubicBezTo>
                    <a:pt x="72" y="0"/>
                    <a:pt x="0" y="72"/>
                    <a:pt x="0" y="158"/>
                  </a:cubicBezTo>
                  <a:cubicBezTo>
                    <a:pt x="0" y="249"/>
                    <a:pt x="72" y="318"/>
                    <a:pt x="159" y="318"/>
                  </a:cubicBezTo>
                  <a:lnTo>
                    <a:pt x="851" y="318"/>
                  </a:lnTo>
                  <a:cubicBezTo>
                    <a:pt x="938" y="318"/>
                    <a:pt x="1009" y="247"/>
                    <a:pt x="1009" y="158"/>
                  </a:cubicBezTo>
                  <a:cubicBezTo>
                    <a:pt x="1009" y="72"/>
                    <a:pt x="938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23;p87"/>
            <p:cNvSpPr/>
            <p:nvPr/>
          </p:nvSpPr>
          <p:spPr>
            <a:xfrm>
              <a:off x="4087097" y="2870071"/>
              <a:ext cx="30833" cy="9790"/>
            </a:xfrm>
            <a:custGeom>
              <a:avLst/>
              <a:gdLst/>
              <a:ahLst/>
              <a:cxnLst/>
              <a:rect l="l" t="t" r="r" b="b"/>
              <a:pathLst>
                <a:path w="1011" h="321" extrusionOk="0">
                  <a:moveTo>
                    <a:pt x="160" y="0"/>
                  </a:moveTo>
                  <a:cubicBezTo>
                    <a:pt x="72" y="0"/>
                    <a:pt x="0" y="74"/>
                    <a:pt x="0" y="160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851" y="320"/>
                  </a:lnTo>
                  <a:cubicBezTo>
                    <a:pt x="938" y="320"/>
                    <a:pt x="1011" y="247"/>
                    <a:pt x="1011" y="160"/>
                  </a:cubicBezTo>
                  <a:cubicBezTo>
                    <a:pt x="1011" y="74"/>
                    <a:pt x="938" y="0"/>
                    <a:pt x="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24;p87"/>
            <p:cNvSpPr/>
            <p:nvPr/>
          </p:nvSpPr>
          <p:spPr>
            <a:xfrm>
              <a:off x="4097557" y="2856835"/>
              <a:ext cx="9790" cy="10735"/>
            </a:xfrm>
            <a:custGeom>
              <a:avLst/>
              <a:gdLst/>
              <a:ahLst/>
              <a:cxnLst/>
              <a:rect l="l" t="t" r="r" b="b"/>
              <a:pathLst>
                <a:path w="321" h="352" extrusionOk="0">
                  <a:moveTo>
                    <a:pt x="161" y="1"/>
                  </a:moveTo>
                  <a:cubicBezTo>
                    <a:pt x="74" y="1"/>
                    <a:pt x="1" y="74"/>
                    <a:pt x="1" y="160"/>
                  </a:cubicBezTo>
                  <a:lnTo>
                    <a:pt x="1" y="193"/>
                  </a:lnTo>
                  <a:cubicBezTo>
                    <a:pt x="1" y="281"/>
                    <a:pt x="74" y="351"/>
                    <a:pt x="161" y="351"/>
                  </a:cubicBezTo>
                  <a:cubicBezTo>
                    <a:pt x="247" y="351"/>
                    <a:pt x="321" y="280"/>
                    <a:pt x="321" y="193"/>
                  </a:cubicBezTo>
                  <a:lnTo>
                    <a:pt x="321" y="160"/>
                  </a:lnTo>
                  <a:cubicBezTo>
                    <a:pt x="321" y="74"/>
                    <a:pt x="2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25;p87"/>
            <p:cNvSpPr/>
            <p:nvPr/>
          </p:nvSpPr>
          <p:spPr>
            <a:xfrm>
              <a:off x="4097557" y="2882300"/>
              <a:ext cx="9790" cy="10796"/>
            </a:xfrm>
            <a:custGeom>
              <a:avLst/>
              <a:gdLst/>
              <a:ahLst/>
              <a:cxnLst/>
              <a:rect l="l" t="t" r="r" b="b"/>
              <a:pathLst>
                <a:path w="321" h="354" extrusionOk="0">
                  <a:moveTo>
                    <a:pt x="161" y="1"/>
                  </a:moveTo>
                  <a:cubicBezTo>
                    <a:pt x="74" y="1"/>
                    <a:pt x="1" y="74"/>
                    <a:pt x="1" y="161"/>
                  </a:cubicBezTo>
                  <a:lnTo>
                    <a:pt x="1" y="193"/>
                  </a:lnTo>
                  <a:cubicBezTo>
                    <a:pt x="1" y="280"/>
                    <a:pt x="74" y="353"/>
                    <a:pt x="161" y="353"/>
                  </a:cubicBezTo>
                  <a:cubicBezTo>
                    <a:pt x="247" y="353"/>
                    <a:pt x="321" y="280"/>
                    <a:pt x="321" y="193"/>
                  </a:cubicBezTo>
                  <a:lnTo>
                    <a:pt x="321" y="161"/>
                  </a:lnTo>
                  <a:cubicBezTo>
                    <a:pt x="321" y="72"/>
                    <a:pt x="2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26;p87"/>
            <p:cNvSpPr/>
            <p:nvPr/>
          </p:nvSpPr>
          <p:spPr>
            <a:xfrm>
              <a:off x="4068006" y="2742627"/>
              <a:ext cx="58738" cy="9759"/>
            </a:xfrm>
            <a:custGeom>
              <a:avLst/>
              <a:gdLst/>
              <a:ahLst/>
              <a:cxnLst/>
              <a:rect l="l" t="t" r="r" b="b"/>
              <a:pathLst>
                <a:path w="1926" h="320" extrusionOk="0">
                  <a:moveTo>
                    <a:pt x="160" y="1"/>
                  </a:moveTo>
                  <a:cubicBezTo>
                    <a:pt x="73" y="1"/>
                    <a:pt x="0" y="72"/>
                    <a:pt x="0" y="161"/>
                  </a:cubicBezTo>
                  <a:cubicBezTo>
                    <a:pt x="0" y="248"/>
                    <a:pt x="73" y="319"/>
                    <a:pt x="160" y="319"/>
                  </a:cubicBezTo>
                  <a:lnTo>
                    <a:pt x="1766" y="319"/>
                  </a:lnTo>
                  <a:cubicBezTo>
                    <a:pt x="1853" y="319"/>
                    <a:pt x="1926" y="248"/>
                    <a:pt x="1926" y="161"/>
                  </a:cubicBezTo>
                  <a:cubicBezTo>
                    <a:pt x="1926" y="72"/>
                    <a:pt x="1853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27;p87"/>
            <p:cNvSpPr/>
            <p:nvPr/>
          </p:nvSpPr>
          <p:spPr>
            <a:xfrm>
              <a:off x="4008752" y="2790109"/>
              <a:ext cx="128242" cy="116378"/>
            </a:xfrm>
            <a:custGeom>
              <a:avLst/>
              <a:gdLst/>
              <a:ahLst/>
              <a:cxnLst/>
              <a:rect l="l" t="t" r="r" b="b"/>
              <a:pathLst>
                <a:path w="4205" h="3816" extrusionOk="0">
                  <a:moveTo>
                    <a:pt x="1943" y="319"/>
                  </a:moveTo>
                  <a:lnTo>
                    <a:pt x="1943" y="1746"/>
                  </a:lnTo>
                  <a:lnTo>
                    <a:pt x="318" y="1746"/>
                  </a:lnTo>
                  <a:lnTo>
                    <a:pt x="318" y="421"/>
                  </a:lnTo>
                  <a:cubicBezTo>
                    <a:pt x="318" y="366"/>
                    <a:pt x="364" y="319"/>
                    <a:pt x="420" y="319"/>
                  </a:cubicBezTo>
                  <a:close/>
                  <a:moveTo>
                    <a:pt x="3784" y="322"/>
                  </a:moveTo>
                  <a:cubicBezTo>
                    <a:pt x="3838" y="322"/>
                    <a:pt x="3886" y="366"/>
                    <a:pt x="3886" y="421"/>
                  </a:cubicBezTo>
                  <a:lnTo>
                    <a:pt x="3886" y="1748"/>
                  </a:lnTo>
                  <a:lnTo>
                    <a:pt x="2261" y="1748"/>
                  </a:lnTo>
                  <a:lnTo>
                    <a:pt x="2261" y="322"/>
                  </a:lnTo>
                  <a:close/>
                  <a:moveTo>
                    <a:pt x="3883" y="2068"/>
                  </a:moveTo>
                  <a:lnTo>
                    <a:pt x="3883" y="3395"/>
                  </a:lnTo>
                  <a:cubicBezTo>
                    <a:pt x="3883" y="3449"/>
                    <a:pt x="3838" y="3497"/>
                    <a:pt x="3780" y="3497"/>
                  </a:cubicBezTo>
                  <a:lnTo>
                    <a:pt x="2261" y="3497"/>
                  </a:lnTo>
                  <a:lnTo>
                    <a:pt x="2261" y="2068"/>
                  </a:lnTo>
                  <a:close/>
                  <a:moveTo>
                    <a:pt x="420" y="1"/>
                  </a:moveTo>
                  <a:cubicBezTo>
                    <a:pt x="189" y="1"/>
                    <a:pt x="0" y="189"/>
                    <a:pt x="0" y="421"/>
                  </a:cubicBezTo>
                  <a:lnTo>
                    <a:pt x="0" y="3395"/>
                  </a:lnTo>
                  <a:cubicBezTo>
                    <a:pt x="0" y="3626"/>
                    <a:pt x="189" y="3815"/>
                    <a:pt x="420" y="3815"/>
                  </a:cubicBezTo>
                  <a:lnTo>
                    <a:pt x="812" y="3815"/>
                  </a:lnTo>
                  <a:cubicBezTo>
                    <a:pt x="898" y="3815"/>
                    <a:pt x="972" y="3744"/>
                    <a:pt x="972" y="3657"/>
                  </a:cubicBezTo>
                  <a:cubicBezTo>
                    <a:pt x="972" y="3568"/>
                    <a:pt x="898" y="3497"/>
                    <a:pt x="812" y="3497"/>
                  </a:cubicBezTo>
                  <a:lnTo>
                    <a:pt x="420" y="3497"/>
                  </a:lnTo>
                  <a:cubicBezTo>
                    <a:pt x="366" y="3497"/>
                    <a:pt x="318" y="3453"/>
                    <a:pt x="318" y="3395"/>
                  </a:cubicBezTo>
                  <a:lnTo>
                    <a:pt x="318" y="2068"/>
                  </a:lnTo>
                  <a:lnTo>
                    <a:pt x="1941" y="2068"/>
                  </a:lnTo>
                  <a:lnTo>
                    <a:pt x="1941" y="3493"/>
                  </a:lnTo>
                  <a:lnTo>
                    <a:pt x="1448" y="3493"/>
                  </a:lnTo>
                  <a:cubicBezTo>
                    <a:pt x="1361" y="3493"/>
                    <a:pt x="1288" y="3567"/>
                    <a:pt x="1288" y="3653"/>
                  </a:cubicBezTo>
                  <a:cubicBezTo>
                    <a:pt x="1288" y="3740"/>
                    <a:pt x="1361" y="3815"/>
                    <a:pt x="1450" y="3815"/>
                  </a:cubicBezTo>
                  <a:lnTo>
                    <a:pt x="3784" y="3815"/>
                  </a:lnTo>
                  <a:cubicBezTo>
                    <a:pt x="4015" y="3815"/>
                    <a:pt x="4204" y="3626"/>
                    <a:pt x="4204" y="3395"/>
                  </a:cubicBezTo>
                  <a:lnTo>
                    <a:pt x="4204" y="421"/>
                  </a:lnTo>
                  <a:cubicBezTo>
                    <a:pt x="4204" y="189"/>
                    <a:pt x="4015" y="1"/>
                    <a:pt x="37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28;p87"/>
            <p:cNvSpPr/>
            <p:nvPr/>
          </p:nvSpPr>
          <p:spPr>
            <a:xfrm>
              <a:off x="3974230" y="2695266"/>
              <a:ext cx="332209" cy="246450"/>
            </a:xfrm>
            <a:custGeom>
              <a:avLst/>
              <a:gdLst/>
              <a:ahLst/>
              <a:cxnLst/>
              <a:rect l="l" t="t" r="r" b="b"/>
              <a:pathLst>
                <a:path w="10893" h="8081" extrusionOk="0">
                  <a:moveTo>
                    <a:pt x="7242" y="2607"/>
                  </a:moveTo>
                  <a:cubicBezTo>
                    <a:pt x="7533" y="2607"/>
                    <a:pt x="7812" y="2720"/>
                    <a:pt x="8017" y="2925"/>
                  </a:cubicBezTo>
                  <a:cubicBezTo>
                    <a:pt x="8239" y="3146"/>
                    <a:pt x="8356" y="3454"/>
                    <a:pt x="8336" y="3767"/>
                  </a:cubicBezTo>
                  <a:cubicBezTo>
                    <a:pt x="8300" y="4313"/>
                    <a:pt x="7863" y="4751"/>
                    <a:pt x="7318" y="4786"/>
                  </a:cubicBezTo>
                  <a:cubicBezTo>
                    <a:pt x="7294" y="4788"/>
                    <a:pt x="7271" y="4789"/>
                    <a:pt x="7247" y="4789"/>
                  </a:cubicBezTo>
                  <a:cubicBezTo>
                    <a:pt x="6950" y="4789"/>
                    <a:pt x="6671" y="4671"/>
                    <a:pt x="6466" y="4456"/>
                  </a:cubicBezTo>
                  <a:lnTo>
                    <a:pt x="6466" y="2941"/>
                  </a:lnTo>
                  <a:cubicBezTo>
                    <a:pt x="6655" y="2743"/>
                    <a:pt x="6906" y="2626"/>
                    <a:pt x="7175" y="2609"/>
                  </a:cubicBezTo>
                  <a:cubicBezTo>
                    <a:pt x="7198" y="2607"/>
                    <a:pt x="7220" y="2607"/>
                    <a:pt x="7242" y="2607"/>
                  </a:cubicBezTo>
                  <a:close/>
                  <a:moveTo>
                    <a:pt x="7400" y="1217"/>
                  </a:moveTo>
                  <a:cubicBezTo>
                    <a:pt x="7464" y="1217"/>
                    <a:pt x="7527" y="1251"/>
                    <a:pt x="7561" y="1309"/>
                  </a:cubicBezTo>
                  <a:lnTo>
                    <a:pt x="7720" y="1573"/>
                  </a:lnTo>
                  <a:cubicBezTo>
                    <a:pt x="7766" y="1646"/>
                    <a:pt x="7827" y="1707"/>
                    <a:pt x="7902" y="1750"/>
                  </a:cubicBezTo>
                  <a:cubicBezTo>
                    <a:pt x="8074" y="1850"/>
                    <a:pt x="8205" y="1927"/>
                    <a:pt x="8310" y="1988"/>
                  </a:cubicBezTo>
                  <a:cubicBezTo>
                    <a:pt x="8678" y="2202"/>
                    <a:pt x="8715" y="2226"/>
                    <a:pt x="8854" y="2228"/>
                  </a:cubicBezTo>
                  <a:lnTo>
                    <a:pt x="9162" y="2234"/>
                  </a:lnTo>
                  <a:cubicBezTo>
                    <a:pt x="9229" y="2236"/>
                    <a:pt x="9290" y="2272"/>
                    <a:pt x="9322" y="2328"/>
                  </a:cubicBezTo>
                  <a:lnTo>
                    <a:pt x="9472" y="2587"/>
                  </a:lnTo>
                  <a:cubicBezTo>
                    <a:pt x="9504" y="2644"/>
                    <a:pt x="9506" y="2714"/>
                    <a:pt x="9475" y="2772"/>
                  </a:cubicBezTo>
                  <a:lnTo>
                    <a:pt x="9326" y="3043"/>
                  </a:lnTo>
                  <a:cubicBezTo>
                    <a:pt x="9285" y="3117"/>
                    <a:pt x="9263" y="3203"/>
                    <a:pt x="9263" y="3288"/>
                  </a:cubicBezTo>
                  <a:lnTo>
                    <a:pt x="9263" y="4108"/>
                  </a:lnTo>
                  <a:cubicBezTo>
                    <a:pt x="9263" y="4182"/>
                    <a:pt x="9280" y="4257"/>
                    <a:pt x="9310" y="4324"/>
                  </a:cubicBezTo>
                  <a:cubicBezTo>
                    <a:pt x="8627" y="4385"/>
                    <a:pt x="8074" y="4917"/>
                    <a:pt x="7989" y="5598"/>
                  </a:cubicBezTo>
                  <a:lnTo>
                    <a:pt x="7902" y="5649"/>
                  </a:lnTo>
                  <a:cubicBezTo>
                    <a:pt x="7827" y="5692"/>
                    <a:pt x="7766" y="5755"/>
                    <a:pt x="7720" y="5826"/>
                  </a:cubicBezTo>
                  <a:lnTo>
                    <a:pt x="7561" y="6090"/>
                  </a:lnTo>
                  <a:cubicBezTo>
                    <a:pt x="7527" y="6146"/>
                    <a:pt x="7464" y="6182"/>
                    <a:pt x="7400" y="6182"/>
                  </a:cubicBezTo>
                  <a:lnTo>
                    <a:pt x="7099" y="6182"/>
                  </a:lnTo>
                  <a:cubicBezTo>
                    <a:pt x="7032" y="6182"/>
                    <a:pt x="6971" y="6148"/>
                    <a:pt x="6937" y="6090"/>
                  </a:cubicBezTo>
                  <a:lnTo>
                    <a:pt x="6777" y="5826"/>
                  </a:lnTo>
                  <a:cubicBezTo>
                    <a:pt x="6733" y="5755"/>
                    <a:pt x="6672" y="5692"/>
                    <a:pt x="6597" y="5649"/>
                  </a:cubicBezTo>
                  <a:lnTo>
                    <a:pt x="6468" y="5576"/>
                  </a:lnTo>
                  <a:lnTo>
                    <a:pt x="6468" y="4873"/>
                  </a:lnTo>
                  <a:cubicBezTo>
                    <a:pt x="6698" y="5028"/>
                    <a:pt x="6968" y="5111"/>
                    <a:pt x="7254" y="5111"/>
                  </a:cubicBezTo>
                  <a:cubicBezTo>
                    <a:pt x="7283" y="5111"/>
                    <a:pt x="7313" y="5110"/>
                    <a:pt x="7342" y="5108"/>
                  </a:cubicBezTo>
                  <a:cubicBezTo>
                    <a:pt x="8048" y="5062"/>
                    <a:pt x="8613" y="4497"/>
                    <a:pt x="8657" y="3791"/>
                  </a:cubicBezTo>
                  <a:cubicBezTo>
                    <a:pt x="8683" y="3385"/>
                    <a:pt x="8535" y="2990"/>
                    <a:pt x="8247" y="2702"/>
                  </a:cubicBezTo>
                  <a:cubicBezTo>
                    <a:pt x="7981" y="2436"/>
                    <a:pt x="7623" y="2289"/>
                    <a:pt x="7248" y="2289"/>
                  </a:cubicBezTo>
                  <a:cubicBezTo>
                    <a:pt x="7218" y="2289"/>
                    <a:pt x="7188" y="2290"/>
                    <a:pt x="7158" y="2292"/>
                  </a:cubicBezTo>
                  <a:cubicBezTo>
                    <a:pt x="6908" y="2306"/>
                    <a:pt x="6672" y="2389"/>
                    <a:pt x="6468" y="2525"/>
                  </a:cubicBezTo>
                  <a:lnTo>
                    <a:pt x="6468" y="1824"/>
                  </a:lnTo>
                  <a:lnTo>
                    <a:pt x="6597" y="1750"/>
                  </a:lnTo>
                  <a:cubicBezTo>
                    <a:pt x="6672" y="1707"/>
                    <a:pt x="6733" y="1646"/>
                    <a:pt x="6777" y="1573"/>
                  </a:cubicBezTo>
                  <a:lnTo>
                    <a:pt x="6937" y="1309"/>
                  </a:lnTo>
                  <a:cubicBezTo>
                    <a:pt x="6971" y="1254"/>
                    <a:pt x="7032" y="1217"/>
                    <a:pt x="7099" y="1217"/>
                  </a:cubicBezTo>
                  <a:close/>
                  <a:moveTo>
                    <a:pt x="418" y="1"/>
                  </a:moveTo>
                  <a:cubicBezTo>
                    <a:pt x="188" y="1"/>
                    <a:pt x="1" y="188"/>
                    <a:pt x="1" y="417"/>
                  </a:cubicBezTo>
                  <a:lnTo>
                    <a:pt x="1" y="7663"/>
                  </a:lnTo>
                  <a:cubicBezTo>
                    <a:pt x="1" y="7893"/>
                    <a:pt x="188" y="8080"/>
                    <a:pt x="418" y="8080"/>
                  </a:cubicBezTo>
                  <a:lnTo>
                    <a:pt x="6051" y="8080"/>
                  </a:lnTo>
                  <a:cubicBezTo>
                    <a:pt x="6280" y="8080"/>
                    <a:pt x="6468" y="7893"/>
                    <a:pt x="6468" y="7663"/>
                  </a:cubicBezTo>
                  <a:lnTo>
                    <a:pt x="6468" y="5947"/>
                  </a:lnTo>
                  <a:cubicBezTo>
                    <a:pt x="6483" y="5960"/>
                    <a:pt x="6495" y="5976"/>
                    <a:pt x="6507" y="5993"/>
                  </a:cubicBezTo>
                  <a:lnTo>
                    <a:pt x="6665" y="6256"/>
                  </a:lnTo>
                  <a:cubicBezTo>
                    <a:pt x="6757" y="6406"/>
                    <a:pt x="6923" y="6500"/>
                    <a:pt x="7099" y="6500"/>
                  </a:cubicBezTo>
                  <a:lnTo>
                    <a:pt x="7400" y="6500"/>
                  </a:lnTo>
                  <a:cubicBezTo>
                    <a:pt x="7575" y="6500"/>
                    <a:pt x="7742" y="6406"/>
                    <a:pt x="7834" y="6256"/>
                  </a:cubicBezTo>
                  <a:lnTo>
                    <a:pt x="7992" y="5993"/>
                  </a:lnTo>
                  <a:cubicBezTo>
                    <a:pt x="8097" y="6694"/>
                    <a:pt x="8703" y="7235"/>
                    <a:pt x="9433" y="7235"/>
                  </a:cubicBezTo>
                  <a:cubicBezTo>
                    <a:pt x="9658" y="7235"/>
                    <a:pt x="9875" y="7184"/>
                    <a:pt x="10076" y="7083"/>
                  </a:cubicBezTo>
                  <a:cubicBezTo>
                    <a:pt x="10156" y="7044"/>
                    <a:pt x="10187" y="6949"/>
                    <a:pt x="10149" y="6871"/>
                  </a:cubicBezTo>
                  <a:cubicBezTo>
                    <a:pt x="10121" y="6814"/>
                    <a:pt x="10064" y="6782"/>
                    <a:pt x="10005" y="6782"/>
                  </a:cubicBezTo>
                  <a:cubicBezTo>
                    <a:pt x="9982" y="6782"/>
                    <a:pt x="9959" y="6787"/>
                    <a:pt x="9937" y="6797"/>
                  </a:cubicBezTo>
                  <a:cubicBezTo>
                    <a:pt x="9778" y="6877"/>
                    <a:pt x="9608" y="6915"/>
                    <a:pt x="9433" y="6915"/>
                  </a:cubicBezTo>
                  <a:cubicBezTo>
                    <a:pt x="8805" y="6915"/>
                    <a:pt x="8296" y="6404"/>
                    <a:pt x="8296" y="5780"/>
                  </a:cubicBezTo>
                  <a:cubicBezTo>
                    <a:pt x="8296" y="5758"/>
                    <a:pt x="8296" y="5738"/>
                    <a:pt x="8298" y="5715"/>
                  </a:cubicBezTo>
                  <a:cubicBezTo>
                    <a:pt x="8298" y="5709"/>
                    <a:pt x="8302" y="5703"/>
                    <a:pt x="8302" y="5698"/>
                  </a:cubicBezTo>
                  <a:cubicBezTo>
                    <a:pt x="8344" y="5110"/>
                    <a:pt x="8834" y="4644"/>
                    <a:pt x="9435" y="4644"/>
                  </a:cubicBezTo>
                  <a:cubicBezTo>
                    <a:pt x="10062" y="4644"/>
                    <a:pt x="10573" y="5154"/>
                    <a:pt x="10573" y="5780"/>
                  </a:cubicBezTo>
                  <a:cubicBezTo>
                    <a:pt x="10573" y="6015"/>
                    <a:pt x="10500" y="6241"/>
                    <a:pt x="10365" y="6432"/>
                  </a:cubicBezTo>
                  <a:cubicBezTo>
                    <a:pt x="10314" y="6505"/>
                    <a:pt x="10331" y="6605"/>
                    <a:pt x="10404" y="6656"/>
                  </a:cubicBezTo>
                  <a:cubicBezTo>
                    <a:pt x="10432" y="6676"/>
                    <a:pt x="10464" y="6686"/>
                    <a:pt x="10496" y="6686"/>
                  </a:cubicBezTo>
                  <a:cubicBezTo>
                    <a:pt x="10546" y="6686"/>
                    <a:pt x="10596" y="6662"/>
                    <a:pt x="10627" y="6617"/>
                  </a:cubicBezTo>
                  <a:cubicBezTo>
                    <a:pt x="10803" y="6370"/>
                    <a:pt x="10893" y="6081"/>
                    <a:pt x="10893" y="5780"/>
                  </a:cubicBezTo>
                  <a:cubicBezTo>
                    <a:pt x="10889" y="5059"/>
                    <a:pt x="10369" y="4462"/>
                    <a:pt x="9683" y="4342"/>
                  </a:cubicBezTo>
                  <a:lnTo>
                    <a:pt x="9605" y="4199"/>
                  </a:lnTo>
                  <a:cubicBezTo>
                    <a:pt x="9589" y="4172"/>
                    <a:pt x="9581" y="4140"/>
                    <a:pt x="9581" y="4108"/>
                  </a:cubicBezTo>
                  <a:lnTo>
                    <a:pt x="9581" y="3288"/>
                  </a:lnTo>
                  <a:cubicBezTo>
                    <a:pt x="9581" y="3255"/>
                    <a:pt x="9589" y="3223"/>
                    <a:pt x="9605" y="3196"/>
                  </a:cubicBezTo>
                  <a:lnTo>
                    <a:pt x="9753" y="2925"/>
                  </a:lnTo>
                  <a:cubicBezTo>
                    <a:pt x="9838" y="2770"/>
                    <a:pt x="9836" y="2578"/>
                    <a:pt x="9749" y="2428"/>
                  </a:cubicBezTo>
                  <a:lnTo>
                    <a:pt x="9598" y="2168"/>
                  </a:lnTo>
                  <a:cubicBezTo>
                    <a:pt x="9511" y="2015"/>
                    <a:pt x="9344" y="1918"/>
                    <a:pt x="9169" y="1915"/>
                  </a:cubicBezTo>
                  <a:lnTo>
                    <a:pt x="8860" y="1910"/>
                  </a:lnTo>
                  <a:cubicBezTo>
                    <a:pt x="8807" y="1906"/>
                    <a:pt x="8805" y="1906"/>
                    <a:pt x="8472" y="1714"/>
                  </a:cubicBezTo>
                  <a:cubicBezTo>
                    <a:pt x="8365" y="1651"/>
                    <a:pt x="8233" y="1574"/>
                    <a:pt x="8060" y="1476"/>
                  </a:cubicBezTo>
                  <a:cubicBezTo>
                    <a:pt x="8033" y="1460"/>
                    <a:pt x="8009" y="1437"/>
                    <a:pt x="7992" y="1409"/>
                  </a:cubicBezTo>
                  <a:lnTo>
                    <a:pt x="7834" y="1146"/>
                  </a:lnTo>
                  <a:cubicBezTo>
                    <a:pt x="7742" y="994"/>
                    <a:pt x="7575" y="901"/>
                    <a:pt x="7400" y="901"/>
                  </a:cubicBezTo>
                  <a:lnTo>
                    <a:pt x="7099" y="901"/>
                  </a:lnTo>
                  <a:cubicBezTo>
                    <a:pt x="6923" y="901"/>
                    <a:pt x="6757" y="994"/>
                    <a:pt x="6665" y="1146"/>
                  </a:cubicBezTo>
                  <a:lnTo>
                    <a:pt x="6507" y="1409"/>
                  </a:lnTo>
                  <a:cubicBezTo>
                    <a:pt x="6495" y="1426"/>
                    <a:pt x="6483" y="1442"/>
                    <a:pt x="6468" y="1454"/>
                  </a:cubicBezTo>
                  <a:lnTo>
                    <a:pt x="6468" y="417"/>
                  </a:lnTo>
                  <a:cubicBezTo>
                    <a:pt x="6468" y="188"/>
                    <a:pt x="6280" y="1"/>
                    <a:pt x="6051" y="1"/>
                  </a:cubicBezTo>
                  <a:lnTo>
                    <a:pt x="1610" y="1"/>
                  </a:lnTo>
                  <a:cubicBezTo>
                    <a:pt x="1523" y="1"/>
                    <a:pt x="1450" y="74"/>
                    <a:pt x="1450" y="161"/>
                  </a:cubicBezTo>
                  <a:cubicBezTo>
                    <a:pt x="1450" y="247"/>
                    <a:pt x="1523" y="320"/>
                    <a:pt x="1610" y="320"/>
                  </a:cubicBezTo>
                  <a:lnTo>
                    <a:pt x="6051" y="320"/>
                  </a:lnTo>
                  <a:cubicBezTo>
                    <a:pt x="6103" y="320"/>
                    <a:pt x="6149" y="365"/>
                    <a:pt x="6149" y="417"/>
                  </a:cubicBezTo>
                  <a:lnTo>
                    <a:pt x="6149" y="7663"/>
                  </a:lnTo>
                  <a:cubicBezTo>
                    <a:pt x="6149" y="7716"/>
                    <a:pt x="6103" y="7762"/>
                    <a:pt x="6051" y="7762"/>
                  </a:cubicBezTo>
                  <a:lnTo>
                    <a:pt x="418" y="7762"/>
                  </a:lnTo>
                  <a:cubicBezTo>
                    <a:pt x="365" y="7762"/>
                    <a:pt x="319" y="7716"/>
                    <a:pt x="319" y="7663"/>
                  </a:cubicBezTo>
                  <a:lnTo>
                    <a:pt x="319" y="417"/>
                  </a:lnTo>
                  <a:cubicBezTo>
                    <a:pt x="319" y="365"/>
                    <a:pt x="365" y="320"/>
                    <a:pt x="418" y="320"/>
                  </a:cubicBezTo>
                  <a:lnTo>
                    <a:pt x="972" y="320"/>
                  </a:lnTo>
                  <a:cubicBezTo>
                    <a:pt x="1059" y="320"/>
                    <a:pt x="1132" y="247"/>
                    <a:pt x="1132" y="161"/>
                  </a:cubicBezTo>
                  <a:cubicBezTo>
                    <a:pt x="1132" y="74"/>
                    <a:pt x="1059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1180;p59"/>
          <p:cNvSpPr txBox="1">
            <a:spLocks noGrp="1"/>
          </p:cNvSpPr>
          <p:nvPr>
            <p:ph type="subTitle" idx="3"/>
          </p:nvPr>
        </p:nvSpPr>
        <p:spPr>
          <a:xfrm>
            <a:off x="1782792" y="2901659"/>
            <a:ext cx="3528215" cy="4697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экономика </a:t>
            </a:r>
            <a:r>
              <a:rPr lang="ru-RU" altLang="en-US" sz="18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технологий</a:t>
            </a:r>
            <a:endParaRPr sz="1800" dirty="0"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" grpId="0" build="p"/>
      <p:bldP spid="1180" grpId="0" build="p"/>
      <p:bldP spid="1182" grpId="0" build="p"/>
      <p:bldP spid="1189" grpId="0"/>
      <p:bldP spid="1190" grpId="0" animBg="1"/>
      <p:bldP spid="1191" grpId="0" animBg="1"/>
      <p:bldP spid="1192" grpId="0" animBg="1"/>
      <p:bldP spid="1193" grpId="0" animBg="1"/>
      <p:bldP spid="1194" grpId="0" animBg="1"/>
      <p:bldP spid="1195" grpId="0" animBg="1"/>
      <p:bldP spid="129" grpId="0"/>
      <p:bldP spid="130" grpId="0"/>
      <p:bldP spid="131" grpId="0"/>
      <p:bldP spid="132" grpId="0"/>
      <p:bldP spid="78" grpId="0" animBg="1"/>
      <p:bldP spid="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35679" y="350699"/>
            <a:ext cx="5575612" cy="607237"/>
          </a:xfrm>
        </p:spPr>
        <p:txBody>
          <a:bodyPr/>
          <a:lstStyle/>
          <a:p>
            <a:r>
              <a:rPr lang="ru-RU" sz="2800" dirty="0" smtClean="0">
                <a:latin typeface="Libre Franklin Medium"/>
              </a:rPr>
              <a:t>Профориентационная работа </a:t>
            </a:r>
            <a:endParaRPr lang="en-US" sz="2800" dirty="0">
              <a:latin typeface="Libre Franklin Medium"/>
            </a:endParaRPr>
          </a:p>
        </p:txBody>
      </p:sp>
      <p:sp>
        <p:nvSpPr>
          <p:cNvPr id="5" name="Google Shape;405;p42"/>
          <p:cNvSpPr txBox="1">
            <a:spLocks/>
          </p:cNvSpPr>
          <p:nvPr/>
        </p:nvSpPr>
        <p:spPr>
          <a:xfrm>
            <a:off x="1250911" y="1453684"/>
            <a:ext cx="5383863" cy="6577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ознакомление школьников с направлениями обучения через онлайн презентации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" name="Google Shape;2221;p87"/>
          <p:cNvSpPr/>
          <p:nvPr/>
        </p:nvSpPr>
        <p:spPr>
          <a:xfrm>
            <a:off x="454458" y="2553109"/>
            <a:ext cx="493800" cy="49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90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593;p87"/>
          <p:cNvGrpSpPr/>
          <p:nvPr/>
        </p:nvGrpSpPr>
        <p:grpSpPr>
          <a:xfrm>
            <a:off x="540954" y="2637538"/>
            <a:ext cx="332111" cy="332173"/>
            <a:chOff x="3974230" y="3744979"/>
            <a:chExt cx="332111" cy="332173"/>
          </a:xfrm>
        </p:grpSpPr>
        <p:sp>
          <p:nvSpPr>
            <p:cNvPr id="8" name="Google Shape;2594;p87"/>
            <p:cNvSpPr/>
            <p:nvPr/>
          </p:nvSpPr>
          <p:spPr>
            <a:xfrm>
              <a:off x="4005428" y="3787186"/>
              <a:ext cx="91432" cy="98232"/>
            </a:xfrm>
            <a:custGeom>
              <a:avLst/>
              <a:gdLst/>
              <a:ahLst/>
              <a:cxnLst/>
              <a:rect l="l" t="t" r="r" b="b"/>
              <a:pathLst>
                <a:path w="2998" h="3221" extrusionOk="0">
                  <a:moveTo>
                    <a:pt x="1584" y="320"/>
                  </a:moveTo>
                  <a:cubicBezTo>
                    <a:pt x="1596" y="320"/>
                    <a:pt x="1606" y="327"/>
                    <a:pt x="1613" y="334"/>
                  </a:cubicBezTo>
                  <a:lnTo>
                    <a:pt x="1700" y="480"/>
                  </a:lnTo>
                  <a:cubicBezTo>
                    <a:pt x="1729" y="529"/>
                    <a:pt x="1775" y="572"/>
                    <a:pt x="1826" y="601"/>
                  </a:cubicBezTo>
                  <a:lnTo>
                    <a:pt x="2215" y="825"/>
                  </a:lnTo>
                  <a:cubicBezTo>
                    <a:pt x="2266" y="856"/>
                    <a:pt x="2324" y="871"/>
                    <a:pt x="2384" y="873"/>
                  </a:cubicBezTo>
                  <a:lnTo>
                    <a:pt x="2554" y="876"/>
                  </a:lnTo>
                  <a:cubicBezTo>
                    <a:pt x="2564" y="876"/>
                    <a:pt x="2576" y="883"/>
                    <a:pt x="2581" y="893"/>
                  </a:cubicBezTo>
                  <a:lnTo>
                    <a:pt x="2665" y="1036"/>
                  </a:lnTo>
                  <a:cubicBezTo>
                    <a:pt x="2671" y="1046"/>
                    <a:pt x="2671" y="1057"/>
                    <a:pt x="2665" y="1069"/>
                  </a:cubicBezTo>
                  <a:lnTo>
                    <a:pt x="2585" y="1217"/>
                  </a:lnTo>
                  <a:cubicBezTo>
                    <a:pt x="2556" y="1268"/>
                    <a:pt x="2542" y="1327"/>
                    <a:pt x="2542" y="1387"/>
                  </a:cubicBezTo>
                  <a:lnTo>
                    <a:pt x="2542" y="1838"/>
                  </a:lnTo>
                  <a:cubicBezTo>
                    <a:pt x="2542" y="1897"/>
                    <a:pt x="2556" y="1955"/>
                    <a:pt x="2585" y="2008"/>
                  </a:cubicBezTo>
                  <a:lnTo>
                    <a:pt x="2665" y="2157"/>
                  </a:lnTo>
                  <a:cubicBezTo>
                    <a:pt x="2671" y="2168"/>
                    <a:pt x="2670" y="2178"/>
                    <a:pt x="2665" y="2188"/>
                  </a:cubicBezTo>
                  <a:lnTo>
                    <a:pt x="2581" y="2331"/>
                  </a:lnTo>
                  <a:cubicBezTo>
                    <a:pt x="2576" y="2341"/>
                    <a:pt x="2568" y="2346"/>
                    <a:pt x="2554" y="2348"/>
                  </a:cubicBezTo>
                  <a:lnTo>
                    <a:pt x="2384" y="2353"/>
                  </a:lnTo>
                  <a:cubicBezTo>
                    <a:pt x="2324" y="2355"/>
                    <a:pt x="2266" y="2370"/>
                    <a:pt x="2215" y="2399"/>
                  </a:cubicBezTo>
                  <a:lnTo>
                    <a:pt x="1826" y="2625"/>
                  </a:lnTo>
                  <a:cubicBezTo>
                    <a:pt x="1775" y="2654"/>
                    <a:pt x="1732" y="2697"/>
                    <a:pt x="1700" y="2746"/>
                  </a:cubicBezTo>
                  <a:lnTo>
                    <a:pt x="1613" y="2891"/>
                  </a:lnTo>
                  <a:cubicBezTo>
                    <a:pt x="1606" y="2899"/>
                    <a:pt x="1596" y="2906"/>
                    <a:pt x="1584" y="2906"/>
                  </a:cubicBezTo>
                  <a:lnTo>
                    <a:pt x="1419" y="2906"/>
                  </a:lnTo>
                  <a:cubicBezTo>
                    <a:pt x="1407" y="2906"/>
                    <a:pt x="1397" y="2899"/>
                    <a:pt x="1390" y="2891"/>
                  </a:cubicBezTo>
                  <a:lnTo>
                    <a:pt x="1303" y="2746"/>
                  </a:lnTo>
                  <a:cubicBezTo>
                    <a:pt x="1275" y="2695"/>
                    <a:pt x="1229" y="2652"/>
                    <a:pt x="1178" y="2625"/>
                  </a:cubicBezTo>
                  <a:lnTo>
                    <a:pt x="788" y="2399"/>
                  </a:lnTo>
                  <a:cubicBezTo>
                    <a:pt x="737" y="2370"/>
                    <a:pt x="679" y="2355"/>
                    <a:pt x="620" y="2353"/>
                  </a:cubicBezTo>
                  <a:lnTo>
                    <a:pt x="449" y="2348"/>
                  </a:lnTo>
                  <a:cubicBezTo>
                    <a:pt x="439" y="2348"/>
                    <a:pt x="427" y="2341"/>
                    <a:pt x="422" y="2331"/>
                  </a:cubicBezTo>
                  <a:lnTo>
                    <a:pt x="339" y="2188"/>
                  </a:lnTo>
                  <a:cubicBezTo>
                    <a:pt x="332" y="2178"/>
                    <a:pt x="332" y="2168"/>
                    <a:pt x="339" y="2157"/>
                  </a:cubicBezTo>
                  <a:lnTo>
                    <a:pt x="419" y="2008"/>
                  </a:lnTo>
                  <a:cubicBezTo>
                    <a:pt x="448" y="1957"/>
                    <a:pt x="461" y="1897"/>
                    <a:pt x="461" y="1838"/>
                  </a:cubicBezTo>
                  <a:lnTo>
                    <a:pt x="461" y="1387"/>
                  </a:lnTo>
                  <a:cubicBezTo>
                    <a:pt x="461" y="1327"/>
                    <a:pt x="448" y="1269"/>
                    <a:pt x="419" y="1217"/>
                  </a:cubicBezTo>
                  <a:lnTo>
                    <a:pt x="339" y="1069"/>
                  </a:lnTo>
                  <a:cubicBezTo>
                    <a:pt x="332" y="1057"/>
                    <a:pt x="332" y="1045"/>
                    <a:pt x="339" y="1036"/>
                  </a:cubicBezTo>
                  <a:lnTo>
                    <a:pt x="422" y="893"/>
                  </a:lnTo>
                  <a:cubicBezTo>
                    <a:pt x="427" y="883"/>
                    <a:pt x="436" y="880"/>
                    <a:pt x="449" y="876"/>
                  </a:cubicBezTo>
                  <a:lnTo>
                    <a:pt x="620" y="873"/>
                  </a:lnTo>
                  <a:cubicBezTo>
                    <a:pt x="679" y="869"/>
                    <a:pt x="737" y="856"/>
                    <a:pt x="788" y="825"/>
                  </a:cubicBezTo>
                  <a:lnTo>
                    <a:pt x="1178" y="601"/>
                  </a:lnTo>
                  <a:cubicBezTo>
                    <a:pt x="1229" y="570"/>
                    <a:pt x="1271" y="528"/>
                    <a:pt x="1303" y="480"/>
                  </a:cubicBezTo>
                  <a:lnTo>
                    <a:pt x="1390" y="334"/>
                  </a:lnTo>
                  <a:cubicBezTo>
                    <a:pt x="1397" y="327"/>
                    <a:pt x="1407" y="320"/>
                    <a:pt x="1419" y="320"/>
                  </a:cubicBezTo>
                  <a:close/>
                  <a:moveTo>
                    <a:pt x="1416" y="0"/>
                  </a:moveTo>
                  <a:cubicBezTo>
                    <a:pt x="1295" y="0"/>
                    <a:pt x="1181" y="65"/>
                    <a:pt x="1116" y="170"/>
                  </a:cubicBezTo>
                  <a:lnTo>
                    <a:pt x="1030" y="315"/>
                  </a:lnTo>
                  <a:cubicBezTo>
                    <a:pt x="1028" y="320"/>
                    <a:pt x="1023" y="323"/>
                    <a:pt x="1019" y="327"/>
                  </a:cubicBezTo>
                  <a:lnTo>
                    <a:pt x="628" y="551"/>
                  </a:lnTo>
                  <a:cubicBezTo>
                    <a:pt x="623" y="553"/>
                    <a:pt x="616" y="556"/>
                    <a:pt x="613" y="556"/>
                  </a:cubicBezTo>
                  <a:lnTo>
                    <a:pt x="443" y="560"/>
                  </a:lnTo>
                  <a:cubicBezTo>
                    <a:pt x="322" y="562"/>
                    <a:pt x="206" y="630"/>
                    <a:pt x="147" y="735"/>
                  </a:cubicBezTo>
                  <a:lnTo>
                    <a:pt x="65" y="876"/>
                  </a:lnTo>
                  <a:cubicBezTo>
                    <a:pt x="2" y="983"/>
                    <a:pt x="2" y="1114"/>
                    <a:pt x="60" y="1222"/>
                  </a:cubicBezTo>
                  <a:lnTo>
                    <a:pt x="141" y="1370"/>
                  </a:lnTo>
                  <a:cubicBezTo>
                    <a:pt x="143" y="1375"/>
                    <a:pt x="145" y="1382"/>
                    <a:pt x="145" y="1385"/>
                  </a:cubicBezTo>
                  <a:lnTo>
                    <a:pt x="145" y="1836"/>
                  </a:lnTo>
                  <a:cubicBezTo>
                    <a:pt x="145" y="1843"/>
                    <a:pt x="143" y="1846"/>
                    <a:pt x="141" y="1851"/>
                  </a:cubicBezTo>
                  <a:lnTo>
                    <a:pt x="60" y="1999"/>
                  </a:lnTo>
                  <a:cubicBezTo>
                    <a:pt x="0" y="2106"/>
                    <a:pt x="2" y="2237"/>
                    <a:pt x="65" y="2345"/>
                  </a:cubicBezTo>
                  <a:lnTo>
                    <a:pt x="147" y="2486"/>
                  </a:lnTo>
                  <a:cubicBezTo>
                    <a:pt x="208" y="2593"/>
                    <a:pt x="322" y="2659"/>
                    <a:pt x="443" y="2661"/>
                  </a:cubicBezTo>
                  <a:lnTo>
                    <a:pt x="613" y="2664"/>
                  </a:lnTo>
                  <a:cubicBezTo>
                    <a:pt x="620" y="2664"/>
                    <a:pt x="623" y="2668"/>
                    <a:pt x="628" y="2669"/>
                  </a:cubicBezTo>
                  <a:lnTo>
                    <a:pt x="1019" y="2894"/>
                  </a:lnTo>
                  <a:cubicBezTo>
                    <a:pt x="1023" y="2897"/>
                    <a:pt x="1028" y="2901"/>
                    <a:pt x="1030" y="2906"/>
                  </a:cubicBezTo>
                  <a:lnTo>
                    <a:pt x="1116" y="3051"/>
                  </a:lnTo>
                  <a:cubicBezTo>
                    <a:pt x="1181" y="3154"/>
                    <a:pt x="1295" y="3221"/>
                    <a:pt x="1416" y="3221"/>
                  </a:cubicBezTo>
                  <a:lnTo>
                    <a:pt x="1582" y="3221"/>
                  </a:lnTo>
                  <a:cubicBezTo>
                    <a:pt x="1703" y="3221"/>
                    <a:pt x="1819" y="3156"/>
                    <a:pt x="1882" y="3051"/>
                  </a:cubicBezTo>
                  <a:lnTo>
                    <a:pt x="1970" y="2906"/>
                  </a:lnTo>
                  <a:cubicBezTo>
                    <a:pt x="1972" y="2901"/>
                    <a:pt x="1975" y="2897"/>
                    <a:pt x="1981" y="2894"/>
                  </a:cubicBezTo>
                  <a:lnTo>
                    <a:pt x="2372" y="2669"/>
                  </a:lnTo>
                  <a:cubicBezTo>
                    <a:pt x="2375" y="2668"/>
                    <a:pt x="2382" y="2664"/>
                    <a:pt x="2386" y="2664"/>
                  </a:cubicBezTo>
                  <a:lnTo>
                    <a:pt x="2556" y="2661"/>
                  </a:lnTo>
                  <a:cubicBezTo>
                    <a:pt x="2678" y="2659"/>
                    <a:pt x="2792" y="2591"/>
                    <a:pt x="2852" y="2486"/>
                  </a:cubicBezTo>
                  <a:lnTo>
                    <a:pt x="2935" y="2345"/>
                  </a:lnTo>
                  <a:cubicBezTo>
                    <a:pt x="2996" y="2237"/>
                    <a:pt x="2996" y="2106"/>
                    <a:pt x="2938" y="1999"/>
                  </a:cubicBezTo>
                  <a:lnTo>
                    <a:pt x="2858" y="1851"/>
                  </a:lnTo>
                  <a:cubicBezTo>
                    <a:pt x="2857" y="1846"/>
                    <a:pt x="2853" y="1841"/>
                    <a:pt x="2853" y="1836"/>
                  </a:cubicBezTo>
                  <a:lnTo>
                    <a:pt x="2853" y="1385"/>
                  </a:lnTo>
                  <a:cubicBezTo>
                    <a:pt x="2853" y="1378"/>
                    <a:pt x="2857" y="1375"/>
                    <a:pt x="2858" y="1370"/>
                  </a:cubicBezTo>
                  <a:lnTo>
                    <a:pt x="2938" y="1222"/>
                  </a:lnTo>
                  <a:cubicBezTo>
                    <a:pt x="2998" y="1114"/>
                    <a:pt x="2996" y="983"/>
                    <a:pt x="2935" y="876"/>
                  </a:cubicBezTo>
                  <a:lnTo>
                    <a:pt x="2852" y="735"/>
                  </a:lnTo>
                  <a:cubicBezTo>
                    <a:pt x="2790" y="628"/>
                    <a:pt x="2678" y="562"/>
                    <a:pt x="2556" y="560"/>
                  </a:cubicBezTo>
                  <a:lnTo>
                    <a:pt x="2386" y="556"/>
                  </a:lnTo>
                  <a:cubicBezTo>
                    <a:pt x="2380" y="556"/>
                    <a:pt x="2375" y="553"/>
                    <a:pt x="2372" y="551"/>
                  </a:cubicBezTo>
                  <a:lnTo>
                    <a:pt x="1981" y="327"/>
                  </a:lnTo>
                  <a:cubicBezTo>
                    <a:pt x="1975" y="323"/>
                    <a:pt x="1972" y="320"/>
                    <a:pt x="1970" y="315"/>
                  </a:cubicBezTo>
                  <a:lnTo>
                    <a:pt x="1882" y="170"/>
                  </a:lnTo>
                  <a:cubicBezTo>
                    <a:pt x="1819" y="66"/>
                    <a:pt x="1703" y="0"/>
                    <a:pt x="1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95;p87"/>
            <p:cNvSpPr/>
            <p:nvPr/>
          </p:nvSpPr>
          <p:spPr>
            <a:xfrm>
              <a:off x="4028574" y="3814053"/>
              <a:ext cx="45167" cy="44496"/>
            </a:xfrm>
            <a:custGeom>
              <a:avLst/>
              <a:gdLst/>
              <a:ahLst/>
              <a:cxnLst/>
              <a:rect l="l" t="t" r="r" b="b"/>
              <a:pathLst>
                <a:path w="1481" h="1459" extrusionOk="0">
                  <a:moveTo>
                    <a:pt x="743" y="317"/>
                  </a:moveTo>
                  <a:cubicBezTo>
                    <a:pt x="851" y="317"/>
                    <a:pt x="951" y="360"/>
                    <a:pt x="1029" y="438"/>
                  </a:cubicBezTo>
                  <a:cubicBezTo>
                    <a:pt x="1114" y="523"/>
                    <a:pt x="1157" y="637"/>
                    <a:pt x="1148" y="756"/>
                  </a:cubicBezTo>
                  <a:cubicBezTo>
                    <a:pt x="1137" y="960"/>
                    <a:pt x="973" y="1125"/>
                    <a:pt x="766" y="1139"/>
                  </a:cubicBezTo>
                  <a:cubicBezTo>
                    <a:pt x="756" y="1139"/>
                    <a:pt x="746" y="1140"/>
                    <a:pt x="736" y="1140"/>
                  </a:cubicBezTo>
                  <a:cubicBezTo>
                    <a:pt x="628" y="1140"/>
                    <a:pt x="527" y="1097"/>
                    <a:pt x="449" y="1019"/>
                  </a:cubicBezTo>
                  <a:cubicBezTo>
                    <a:pt x="366" y="936"/>
                    <a:pt x="323" y="824"/>
                    <a:pt x="330" y="701"/>
                  </a:cubicBezTo>
                  <a:cubicBezTo>
                    <a:pt x="344" y="497"/>
                    <a:pt x="507" y="332"/>
                    <a:pt x="713" y="319"/>
                  </a:cubicBezTo>
                  <a:cubicBezTo>
                    <a:pt x="723" y="318"/>
                    <a:pt x="733" y="317"/>
                    <a:pt x="743" y="317"/>
                  </a:cubicBezTo>
                  <a:close/>
                  <a:moveTo>
                    <a:pt x="736" y="1"/>
                  </a:moveTo>
                  <a:cubicBezTo>
                    <a:pt x="722" y="1"/>
                    <a:pt x="708" y="1"/>
                    <a:pt x="694" y="2"/>
                  </a:cubicBezTo>
                  <a:cubicBezTo>
                    <a:pt x="328" y="26"/>
                    <a:pt x="37" y="317"/>
                    <a:pt x="14" y="683"/>
                  </a:cubicBezTo>
                  <a:cubicBezTo>
                    <a:pt x="0" y="894"/>
                    <a:pt x="77" y="1098"/>
                    <a:pt x="226" y="1244"/>
                  </a:cubicBezTo>
                  <a:cubicBezTo>
                    <a:pt x="361" y="1382"/>
                    <a:pt x="546" y="1458"/>
                    <a:pt x="740" y="1458"/>
                  </a:cubicBezTo>
                  <a:cubicBezTo>
                    <a:pt x="756" y="1458"/>
                    <a:pt x="772" y="1458"/>
                    <a:pt x="788" y="1457"/>
                  </a:cubicBezTo>
                  <a:cubicBezTo>
                    <a:pt x="1154" y="1433"/>
                    <a:pt x="1444" y="1142"/>
                    <a:pt x="1468" y="776"/>
                  </a:cubicBezTo>
                  <a:cubicBezTo>
                    <a:pt x="1480" y="565"/>
                    <a:pt x="1404" y="361"/>
                    <a:pt x="1256" y="215"/>
                  </a:cubicBezTo>
                  <a:cubicBezTo>
                    <a:pt x="1116" y="77"/>
                    <a:pt x="929" y="1"/>
                    <a:pt x="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96;p87"/>
            <p:cNvSpPr/>
            <p:nvPr/>
          </p:nvSpPr>
          <p:spPr>
            <a:xfrm>
              <a:off x="4206886" y="3963546"/>
              <a:ext cx="45167" cy="44465"/>
            </a:xfrm>
            <a:custGeom>
              <a:avLst/>
              <a:gdLst/>
              <a:ahLst/>
              <a:cxnLst/>
              <a:rect l="l" t="t" r="r" b="b"/>
              <a:pathLst>
                <a:path w="1481" h="1458" extrusionOk="0">
                  <a:moveTo>
                    <a:pt x="742" y="320"/>
                  </a:moveTo>
                  <a:cubicBezTo>
                    <a:pt x="850" y="320"/>
                    <a:pt x="952" y="363"/>
                    <a:pt x="1030" y="441"/>
                  </a:cubicBezTo>
                  <a:cubicBezTo>
                    <a:pt x="1115" y="526"/>
                    <a:pt x="1157" y="636"/>
                    <a:pt x="1149" y="757"/>
                  </a:cubicBezTo>
                  <a:cubicBezTo>
                    <a:pt x="1135" y="961"/>
                    <a:pt x="972" y="1126"/>
                    <a:pt x="766" y="1140"/>
                  </a:cubicBezTo>
                  <a:cubicBezTo>
                    <a:pt x="756" y="1141"/>
                    <a:pt x="746" y="1141"/>
                    <a:pt x="736" y="1141"/>
                  </a:cubicBezTo>
                  <a:cubicBezTo>
                    <a:pt x="628" y="1141"/>
                    <a:pt x="526" y="1099"/>
                    <a:pt x="448" y="1021"/>
                  </a:cubicBezTo>
                  <a:cubicBezTo>
                    <a:pt x="363" y="936"/>
                    <a:pt x="320" y="823"/>
                    <a:pt x="329" y="704"/>
                  </a:cubicBezTo>
                  <a:cubicBezTo>
                    <a:pt x="342" y="500"/>
                    <a:pt x="506" y="333"/>
                    <a:pt x="712" y="321"/>
                  </a:cubicBezTo>
                  <a:cubicBezTo>
                    <a:pt x="722" y="321"/>
                    <a:pt x="732" y="320"/>
                    <a:pt x="742" y="320"/>
                  </a:cubicBezTo>
                  <a:close/>
                  <a:moveTo>
                    <a:pt x="735" y="0"/>
                  </a:moveTo>
                  <a:cubicBezTo>
                    <a:pt x="721" y="0"/>
                    <a:pt x="707" y="1"/>
                    <a:pt x="693" y="2"/>
                  </a:cubicBezTo>
                  <a:cubicBezTo>
                    <a:pt x="327" y="25"/>
                    <a:pt x="36" y="316"/>
                    <a:pt x="12" y="682"/>
                  </a:cubicBezTo>
                  <a:cubicBezTo>
                    <a:pt x="1" y="893"/>
                    <a:pt x="77" y="1097"/>
                    <a:pt x="225" y="1244"/>
                  </a:cubicBezTo>
                  <a:cubicBezTo>
                    <a:pt x="363" y="1382"/>
                    <a:pt x="548" y="1458"/>
                    <a:pt x="739" y="1458"/>
                  </a:cubicBezTo>
                  <a:cubicBezTo>
                    <a:pt x="755" y="1458"/>
                    <a:pt x="771" y="1457"/>
                    <a:pt x="787" y="1456"/>
                  </a:cubicBezTo>
                  <a:cubicBezTo>
                    <a:pt x="1152" y="1432"/>
                    <a:pt x="1443" y="1142"/>
                    <a:pt x="1467" y="776"/>
                  </a:cubicBezTo>
                  <a:cubicBezTo>
                    <a:pt x="1481" y="566"/>
                    <a:pt x="1404" y="361"/>
                    <a:pt x="1254" y="214"/>
                  </a:cubicBezTo>
                  <a:cubicBezTo>
                    <a:pt x="1116" y="76"/>
                    <a:pt x="930" y="0"/>
                    <a:pt x="7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97;p87"/>
            <p:cNvSpPr/>
            <p:nvPr/>
          </p:nvSpPr>
          <p:spPr>
            <a:xfrm>
              <a:off x="4183648" y="3936709"/>
              <a:ext cx="91493" cy="98202"/>
            </a:xfrm>
            <a:custGeom>
              <a:avLst/>
              <a:gdLst/>
              <a:ahLst/>
              <a:cxnLst/>
              <a:rect l="l" t="t" r="r" b="b"/>
              <a:pathLst>
                <a:path w="3000" h="3220" extrusionOk="0">
                  <a:moveTo>
                    <a:pt x="1581" y="317"/>
                  </a:moveTo>
                  <a:cubicBezTo>
                    <a:pt x="1591" y="317"/>
                    <a:pt x="1601" y="324"/>
                    <a:pt x="1608" y="332"/>
                  </a:cubicBezTo>
                  <a:lnTo>
                    <a:pt x="1695" y="477"/>
                  </a:lnTo>
                  <a:cubicBezTo>
                    <a:pt x="1725" y="528"/>
                    <a:pt x="1770" y="570"/>
                    <a:pt x="1821" y="597"/>
                  </a:cubicBezTo>
                  <a:lnTo>
                    <a:pt x="2212" y="822"/>
                  </a:lnTo>
                  <a:cubicBezTo>
                    <a:pt x="2263" y="853"/>
                    <a:pt x="2321" y="868"/>
                    <a:pt x="2380" y="870"/>
                  </a:cubicBezTo>
                  <a:lnTo>
                    <a:pt x="2551" y="873"/>
                  </a:lnTo>
                  <a:cubicBezTo>
                    <a:pt x="2561" y="873"/>
                    <a:pt x="2571" y="880"/>
                    <a:pt x="2578" y="890"/>
                  </a:cubicBezTo>
                  <a:lnTo>
                    <a:pt x="2661" y="1033"/>
                  </a:lnTo>
                  <a:cubicBezTo>
                    <a:pt x="2668" y="1043"/>
                    <a:pt x="2668" y="1055"/>
                    <a:pt x="2661" y="1065"/>
                  </a:cubicBezTo>
                  <a:lnTo>
                    <a:pt x="2580" y="1213"/>
                  </a:lnTo>
                  <a:cubicBezTo>
                    <a:pt x="2552" y="1264"/>
                    <a:pt x="2537" y="1324"/>
                    <a:pt x="2537" y="1382"/>
                  </a:cubicBezTo>
                  <a:lnTo>
                    <a:pt x="2537" y="1833"/>
                  </a:lnTo>
                  <a:cubicBezTo>
                    <a:pt x="2537" y="1894"/>
                    <a:pt x="2552" y="1952"/>
                    <a:pt x="2580" y="2004"/>
                  </a:cubicBezTo>
                  <a:lnTo>
                    <a:pt x="2661" y="2154"/>
                  </a:lnTo>
                  <a:cubicBezTo>
                    <a:pt x="2668" y="2164"/>
                    <a:pt x="2665" y="2175"/>
                    <a:pt x="2661" y="2187"/>
                  </a:cubicBezTo>
                  <a:lnTo>
                    <a:pt x="2578" y="2328"/>
                  </a:lnTo>
                  <a:cubicBezTo>
                    <a:pt x="2571" y="2340"/>
                    <a:pt x="2563" y="2343"/>
                    <a:pt x="2551" y="2345"/>
                  </a:cubicBezTo>
                  <a:lnTo>
                    <a:pt x="2380" y="2350"/>
                  </a:lnTo>
                  <a:cubicBezTo>
                    <a:pt x="2321" y="2352"/>
                    <a:pt x="2263" y="2367"/>
                    <a:pt x="2212" y="2396"/>
                  </a:cubicBezTo>
                  <a:lnTo>
                    <a:pt x="1821" y="2622"/>
                  </a:lnTo>
                  <a:cubicBezTo>
                    <a:pt x="1770" y="2651"/>
                    <a:pt x="1727" y="2694"/>
                    <a:pt x="1695" y="2743"/>
                  </a:cubicBezTo>
                  <a:lnTo>
                    <a:pt x="1608" y="2887"/>
                  </a:lnTo>
                  <a:cubicBezTo>
                    <a:pt x="1601" y="2896"/>
                    <a:pt x="1591" y="2903"/>
                    <a:pt x="1581" y="2903"/>
                  </a:cubicBezTo>
                  <a:lnTo>
                    <a:pt x="1414" y="2903"/>
                  </a:lnTo>
                  <a:cubicBezTo>
                    <a:pt x="1404" y="2903"/>
                    <a:pt x="1394" y="2896"/>
                    <a:pt x="1387" y="2887"/>
                  </a:cubicBezTo>
                  <a:lnTo>
                    <a:pt x="1300" y="2743"/>
                  </a:lnTo>
                  <a:cubicBezTo>
                    <a:pt x="1270" y="2692"/>
                    <a:pt x="1225" y="2649"/>
                    <a:pt x="1174" y="2622"/>
                  </a:cubicBezTo>
                  <a:lnTo>
                    <a:pt x="783" y="2396"/>
                  </a:lnTo>
                  <a:cubicBezTo>
                    <a:pt x="732" y="2367"/>
                    <a:pt x="674" y="2350"/>
                    <a:pt x="615" y="2350"/>
                  </a:cubicBezTo>
                  <a:lnTo>
                    <a:pt x="444" y="2345"/>
                  </a:lnTo>
                  <a:cubicBezTo>
                    <a:pt x="434" y="2345"/>
                    <a:pt x="424" y="2340"/>
                    <a:pt x="417" y="2328"/>
                  </a:cubicBezTo>
                  <a:lnTo>
                    <a:pt x="334" y="2187"/>
                  </a:lnTo>
                  <a:cubicBezTo>
                    <a:pt x="329" y="2175"/>
                    <a:pt x="329" y="2164"/>
                    <a:pt x="334" y="2154"/>
                  </a:cubicBezTo>
                  <a:lnTo>
                    <a:pt x="415" y="2004"/>
                  </a:lnTo>
                  <a:cubicBezTo>
                    <a:pt x="443" y="1953"/>
                    <a:pt x="458" y="1894"/>
                    <a:pt x="458" y="1834"/>
                  </a:cubicBezTo>
                  <a:lnTo>
                    <a:pt x="458" y="1384"/>
                  </a:lnTo>
                  <a:cubicBezTo>
                    <a:pt x="458" y="1324"/>
                    <a:pt x="443" y="1268"/>
                    <a:pt x="415" y="1213"/>
                  </a:cubicBezTo>
                  <a:lnTo>
                    <a:pt x="334" y="1065"/>
                  </a:lnTo>
                  <a:cubicBezTo>
                    <a:pt x="329" y="1055"/>
                    <a:pt x="330" y="1043"/>
                    <a:pt x="334" y="1033"/>
                  </a:cubicBezTo>
                  <a:lnTo>
                    <a:pt x="417" y="890"/>
                  </a:lnTo>
                  <a:cubicBezTo>
                    <a:pt x="424" y="880"/>
                    <a:pt x="432" y="877"/>
                    <a:pt x="444" y="873"/>
                  </a:cubicBezTo>
                  <a:lnTo>
                    <a:pt x="615" y="870"/>
                  </a:lnTo>
                  <a:cubicBezTo>
                    <a:pt x="674" y="868"/>
                    <a:pt x="732" y="853"/>
                    <a:pt x="783" y="822"/>
                  </a:cubicBezTo>
                  <a:lnTo>
                    <a:pt x="1174" y="597"/>
                  </a:lnTo>
                  <a:cubicBezTo>
                    <a:pt x="1225" y="567"/>
                    <a:pt x="1268" y="524"/>
                    <a:pt x="1300" y="477"/>
                  </a:cubicBezTo>
                  <a:lnTo>
                    <a:pt x="1387" y="332"/>
                  </a:lnTo>
                  <a:cubicBezTo>
                    <a:pt x="1394" y="324"/>
                    <a:pt x="1404" y="317"/>
                    <a:pt x="1414" y="317"/>
                  </a:cubicBezTo>
                  <a:close/>
                  <a:moveTo>
                    <a:pt x="1418" y="0"/>
                  </a:moveTo>
                  <a:cubicBezTo>
                    <a:pt x="1295" y="0"/>
                    <a:pt x="1181" y="63"/>
                    <a:pt x="1116" y="170"/>
                  </a:cubicBezTo>
                  <a:lnTo>
                    <a:pt x="1030" y="315"/>
                  </a:lnTo>
                  <a:cubicBezTo>
                    <a:pt x="1028" y="318"/>
                    <a:pt x="1023" y="324"/>
                    <a:pt x="1019" y="325"/>
                  </a:cubicBezTo>
                  <a:lnTo>
                    <a:pt x="628" y="550"/>
                  </a:lnTo>
                  <a:cubicBezTo>
                    <a:pt x="623" y="553"/>
                    <a:pt x="618" y="555"/>
                    <a:pt x="613" y="555"/>
                  </a:cubicBezTo>
                  <a:lnTo>
                    <a:pt x="443" y="558"/>
                  </a:lnTo>
                  <a:cubicBezTo>
                    <a:pt x="322" y="562"/>
                    <a:pt x="206" y="630"/>
                    <a:pt x="147" y="734"/>
                  </a:cubicBezTo>
                  <a:lnTo>
                    <a:pt x="65" y="877"/>
                  </a:lnTo>
                  <a:cubicBezTo>
                    <a:pt x="2" y="982"/>
                    <a:pt x="2" y="1115"/>
                    <a:pt x="60" y="1220"/>
                  </a:cubicBezTo>
                  <a:lnTo>
                    <a:pt x="142" y="1370"/>
                  </a:lnTo>
                  <a:cubicBezTo>
                    <a:pt x="143" y="1373"/>
                    <a:pt x="145" y="1380"/>
                    <a:pt x="145" y="1384"/>
                  </a:cubicBezTo>
                  <a:lnTo>
                    <a:pt x="145" y="1834"/>
                  </a:lnTo>
                  <a:cubicBezTo>
                    <a:pt x="145" y="1841"/>
                    <a:pt x="143" y="1846"/>
                    <a:pt x="142" y="1850"/>
                  </a:cubicBezTo>
                  <a:lnTo>
                    <a:pt x="60" y="1999"/>
                  </a:lnTo>
                  <a:cubicBezTo>
                    <a:pt x="0" y="2105"/>
                    <a:pt x="2" y="2236"/>
                    <a:pt x="65" y="2343"/>
                  </a:cubicBezTo>
                  <a:lnTo>
                    <a:pt x="147" y="2486"/>
                  </a:lnTo>
                  <a:cubicBezTo>
                    <a:pt x="210" y="2591"/>
                    <a:pt x="322" y="2658"/>
                    <a:pt x="443" y="2660"/>
                  </a:cubicBezTo>
                  <a:lnTo>
                    <a:pt x="613" y="2665"/>
                  </a:lnTo>
                  <a:cubicBezTo>
                    <a:pt x="620" y="2665"/>
                    <a:pt x="623" y="2666"/>
                    <a:pt x="628" y="2668"/>
                  </a:cubicBezTo>
                  <a:lnTo>
                    <a:pt x="1019" y="2894"/>
                  </a:lnTo>
                  <a:cubicBezTo>
                    <a:pt x="1023" y="2896"/>
                    <a:pt x="1028" y="2899"/>
                    <a:pt x="1030" y="2904"/>
                  </a:cubicBezTo>
                  <a:lnTo>
                    <a:pt x="1116" y="3049"/>
                  </a:lnTo>
                  <a:cubicBezTo>
                    <a:pt x="1181" y="3153"/>
                    <a:pt x="1295" y="3219"/>
                    <a:pt x="1418" y="3219"/>
                  </a:cubicBezTo>
                  <a:lnTo>
                    <a:pt x="1583" y="3219"/>
                  </a:lnTo>
                  <a:cubicBezTo>
                    <a:pt x="1703" y="3219"/>
                    <a:pt x="1819" y="3155"/>
                    <a:pt x="1882" y="3049"/>
                  </a:cubicBezTo>
                  <a:lnTo>
                    <a:pt x="1970" y="2904"/>
                  </a:lnTo>
                  <a:cubicBezTo>
                    <a:pt x="1972" y="2899"/>
                    <a:pt x="1976" y="2896"/>
                    <a:pt x="1981" y="2894"/>
                  </a:cubicBezTo>
                  <a:lnTo>
                    <a:pt x="2372" y="2668"/>
                  </a:lnTo>
                  <a:cubicBezTo>
                    <a:pt x="2375" y="2666"/>
                    <a:pt x="2382" y="2665"/>
                    <a:pt x="2387" y="2665"/>
                  </a:cubicBezTo>
                  <a:lnTo>
                    <a:pt x="2557" y="2660"/>
                  </a:lnTo>
                  <a:cubicBezTo>
                    <a:pt x="2678" y="2658"/>
                    <a:pt x="2792" y="2590"/>
                    <a:pt x="2852" y="2486"/>
                  </a:cubicBezTo>
                  <a:lnTo>
                    <a:pt x="2935" y="2343"/>
                  </a:lnTo>
                  <a:cubicBezTo>
                    <a:pt x="2996" y="2236"/>
                    <a:pt x="2996" y="2105"/>
                    <a:pt x="2940" y="1999"/>
                  </a:cubicBezTo>
                  <a:lnTo>
                    <a:pt x="2859" y="1850"/>
                  </a:lnTo>
                  <a:cubicBezTo>
                    <a:pt x="2857" y="1846"/>
                    <a:pt x="2855" y="1839"/>
                    <a:pt x="2855" y="1834"/>
                  </a:cubicBezTo>
                  <a:lnTo>
                    <a:pt x="2855" y="1384"/>
                  </a:lnTo>
                  <a:cubicBezTo>
                    <a:pt x="2857" y="1380"/>
                    <a:pt x="2857" y="1373"/>
                    <a:pt x="2859" y="1370"/>
                  </a:cubicBezTo>
                  <a:lnTo>
                    <a:pt x="2940" y="1220"/>
                  </a:lnTo>
                  <a:cubicBezTo>
                    <a:pt x="3000" y="1115"/>
                    <a:pt x="2996" y="982"/>
                    <a:pt x="2935" y="877"/>
                  </a:cubicBezTo>
                  <a:lnTo>
                    <a:pt x="2852" y="734"/>
                  </a:lnTo>
                  <a:cubicBezTo>
                    <a:pt x="2791" y="626"/>
                    <a:pt x="2678" y="562"/>
                    <a:pt x="2557" y="558"/>
                  </a:cubicBezTo>
                  <a:lnTo>
                    <a:pt x="2387" y="555"/>
                  </a:lnTo>
                  <a:cubicBezTo>
                    <a:pt x="2380" y="555"/>
                    <a:pt x="2375" y="553"/>
                    <a:pt x="2372" y="550"/>
                  </a:cubicBezTo>
                  <a:lnTo>
                    <a:pt x="1981" y="325"/>
                  </a:lnTo>
                  <a:cubicBezTo>
                    <a:pt x="1976" y="324"/>
                    <a:pt x="1972" y="318"/>
                    <a:pt x="1970" y="315"/>
                  </a:cubicBezTo>
                  <a:lnTo>
                    <a:pt x="1882" y="170"/>
                  </a:lnTo>
                  <a:cubicBezTo>
                    <a:pt x="1819" y="65"/>
                    <a:pt x="1703" y="0"/>
                    <a:pt x="1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98;p87"/>
            <p:cNvSpPr/>
            <p:nvPr/>
          </p:nvSpPr>
          <p:spPr>
            <a:xfrm>
              <a:off x="4171236" y="3802220"/>
              <a:ext cx="83380" cy="61422"/>
            </a:xfrm>
            <a:custGeom>
              <a:avLst/>
              <a:gdLst/>
              <a:ahLst/>
              <a:cxnLst/>
              <a:rect l="l" t="t" r="r" b="b"/>
              <a:pathLst>
                <a:path w="2734" h="2014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51"/>
                    <a:pt x="74" y="320"/>
                    <a:pt x="161" y="320"/>
                  </a:cubicBezTo>
                  <a:lnTo>
                    <a:pt x="1956" y="320"/>
                  </a:lnTo>
                  <a:lnTo>
                    <a:pt x="1956" y="1496"/>
                  </a:lnTo>
                  <a:lnTo>
                    <a:pt x="1782" y="1341"/>
                  </a:lnTo>
                  <a:cubicBezTo>
                    <a:pt x="1751" y="1313"/>
                    <a:pt x="1713" y="1300"/>
                    <a:pt x="1675" y="1300"/>
                  </a:cubicBezTo>
                  <a:cubicBezTo>
                    <a:pt x="1631" y="1300"/>
                    <a:pt x="1588" y="1318"/>
                    <a:pt x="1556" y="1353"/>
                  </a:cubicBezTo>
                  <a:cubicBezTo>
                    <a:pt x="1496" y="1419"/>
                    <a:pt x="1503" y="1520"/>
                    <a:pt x="1569" y="1579"/>
                  </a:cubicBezTo>
                  <a:lnTo>
                    <a:pt x="2008" y="1972"/>
                  </a:lnTo>
                  <a:cubicBezTo>
                    <a:pt x="2039" y="2000"/>
                    <a:pt x="2076" y="2013"/>
                    <a:pt x="2115" y="2013"/>
                  </a:cubicBezTo>
                  <a:cubicBezTo>
                    <a:pt x="2153" y="2013"/>
                    <a:pt x="2192" y="2000"/>
                    <a:pt x="2221" y="1972"/>
                  </a:cubicBezTo>
                  <a:lnTo>
                    <a:pt x="2662" y="1579"/>
                  </a:lnTo>
                  <a:cubicBezTo>
                    <a:pt x="2728" y="1520"/>
                    <a:pt x="2733" y="1419"/>
                    <a:pt x="2675" y="1353"/>
                  </a:cubicBezTo>
                  <a:cubicBezTo>
                    <a:pt x="2643" y="1318"/>
                    <a:pt x="2600" y="1300"/>
                    <a:pt x="2556" y="1300"/>
                  </a:cubicBezTo>
                  <a:cubicBezTo>
                    <a:pt x="2518" y="1300"/>
                    <a:pt x="2480" y="1313"/>
                    <a:pt x="2449" y="1341"/>
                  </a:cubicBezTo>
                  <a:lnTo>
                    <a:pt x="2275" y="1496"/>
                  </a:lnTo>
                  <a:lnTo>
                    <a:pt x="2275" y="160"/>
                  </a:lnTo>
                  <a:cubicBezTo>
                    <a:pt x="2275" y="74"/>
                    <a:pt x="2202" y="0"/>
                    <a:pt x="2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99;p87"/>
            <p:cNvSpPr/>
            <p:nvPr/>
          </p:nvSpPr>
          <p:spPr>
            <a:xfrm>
              <a:off x="4025921" y="3958483"/>
              <a:ext cx="83350" cy="61361"/>
            </a:xfrm>
            <a:custGeom>
              <a:avLst/>
              <a:gdLst/>
              <a:ahLst/>
              <a:cxnLst/>
              <a:rect l="l" t="t" r="r" b="b"/>
              <a:pathLst>
                <a:path w="2733" h="2012" extrusionOk="0">
                  <a:moveTo>
                    <a:pt x="620" y="0"/>
                  </a:moveTo>
                  <a:cubicBezTo>
                    <a:pt x="582" y="0"/>
                    <a:pt x="544" y="14"/>
                    <a:pt x="512" y="40"/>
                  </a:cubicBezTo>
                  <a:lnTo>
                    <a:pt x="73" y="433"/>
                  </a:lnTo>
                  <a:cubicBezTo>
                    <a:pt x="7" y="493"/>
                    <a:pt x="0" y="593"/>
                    <a:pt x="60" y="659"/>
                  </a:cubicBezTo>
                  <a:cubicBezTo>
                    <a:pt x="92" y="695"/>
                    <a:pt x="135" y="713"/>
                    <a:pt x="179" y="713"/>
                  </a:cubicBezTo>
                  <a:cubicBezTo>
                    <a:pt x="217" y="713"/>
                    <a:pt x="255" y="699"/>
                    <a:pt x="286" y="671"/>
                  </a:cubicBezTo>
                  <a:lnTo>
                    <a:pt x="460" y="516"/>
                  </a:lnTo>
                  <a:lnTo>
                    <a:pt x="460" y="1852"/>
                  </a:lnTo>
                  <a:cubicBezTo>
                    <a:pt x="460" y="1940"/>
                    <a:pt x="533" y="2012"/>
                    <a:pt x="620" y="2012"/>
                  </a:cubicBezTo>
                  <a:lnTo>
                    <a:pt x="2574" y="2012"/>
                  </a:lnTo>
                  <a:cubicBezTo>
                    <a:pt x="2661" y="2012"/>
                    <a:pt x="2733" y="1940"/>
                    <a:pt x="2733" y="1852"/>
                  </a:cubicBezTo>
                  <a:cubicBezTo>
                    <a:pt x="2733" y="1765"/>
                    <a:pt x="2661" y="1692"/>
                    <a:pt x="2574" y="1692"/>
                  </a:cubicBezTo>
                  <a:lnTo>
                    <a:pt x="779" y="1692"/>
                  </a:lnTo>
                  <a:lnTo>
                    <a:pt x="779" y="516"/>
                  </a:lnTo>
                  <a:lnTo>
                    <a:pt x="953" y="671"/>
                  </a:lnTo>
                  <a:cubicBezTo>
                    <a:pt x="984" y="700"/>
                    <a:pt x="1021" y="712"/>
                    <a:pt x="1060" y="712"/>
                  </a:cubicBezTo>
                  <a:cubicBezTo>
                    <a:pt x="1104" y="712"/>
                    <a:pt x="1147" y="695"/>
                    <a:pt x="1179" y="659"/>
                  </a:cubicBezTo>
                  <a:cubicBezTo>
                    <a:pt x="1239" y="593"/>
                    <a:pt x="1232" y="493"/>
                    <a:pt x="1166" y="433"/>
                  </a:cubicBezTo>
                  <a:lnTo>
                    <a:pt x="725" y="40"/>
                  </a:lnTo>
                  <a:cubicBezTo>
                    <a:pt x="695" y="14"/>
                    <a:pt x="658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00;p87"/>
            <p:cNvSpPr/>
            <p:nvPr/>
          </p:nvSpPr>
          <p:spPr>
            <a:xfrm>
              <a:off x="4152511" y="3894532"/>
              <a:ext cx="153829" cy="182619"/>
            </a:xfrm>
            <a:custGeom>
              <a:avLst/>
              <a:gdLst/>
              <a:ahLst/>
              <a:cxnLst/>
              <a:rect l="l" t="t" r="r" b="b"/>
              <a:pathLst>
                <a:path w="5044" h="5988" extrusionOk="0">
                  <a:moveTo>
                    <a:pt x="160" y="0"/>
                  </a:moveTo>
                  <a:cubicBezTo>
                    <a:pt x="72" y="0"/>
                    <a:pt x="1" y="72"/>
                    <a:pt x="1" y="160"/>
                  </a:cubicBezTo>
                  <a:lnTo>
                    <a:pt x="1" y="5827"/>
                  </a:lnTo>
                  <a:cubicBezTo>
                    <a:pt x="1" y="5914"/>
                    <a:pt x="72" y="5987"/>
                    <a:pt x="160" y="5987"/>
                  </a:cubicBezTo>
                  <a:lnTo>
                    <a:pt x="4883" y="5987"/>
                  </a:lnTo>
                  <a:cubicBezTo>
                    <a:pt x="4970" y="5987"/>
                    <a:pt x="5043" y="5914"/>
                    <a:pt x="5043" y="5827"/>
                  </a:cubicBezTo>
                  <a:lnTo>
                    <a:pt x="5043" y="3888"/>
                  </a:lnTo>
                  <a:cubicBezTo>
                    <a:pt x="5043" y="3801"/>
                    <a:pt x="4970" y="3728"/>
                    <a:pt x="4883" y="3728"/>
                  </a:cubicBezTo>
                  <a:cubicBezTo>
                    <a:pt x="4797" y="3728"/>
                    <a:pt x="4723" y="3801"/>
                    <a:pt x="4723" y="3888"/>
                  </a:cubicBezTo>
                  <a:lnTo>
                    <a:pt x="4723" y="5667"/>
                  </a:lnTo>
                  <a:lnTo>
                    <a:pt x="320" y="5667"/>
                  </a:lnTo>
                  <a:lnTo>
                    <a:pt x="320" y="320"/>
                  </a:lnTo>
                  <a:lnTo>
                    <a:pt x="4723" y="320"/>
                  </a:lnTo>
                  <a:lnTo>
                    <a:pt x="4723" y="3250"/>
                  </a:lnTo>
                  <a:cubicBezTo>
                    <a:pt x="4723" y="3336"/>
                    <a:pt x="4797" y="3410"/>
                    <a:pt x="4883" y="3410"/>
                  </a:cubicBezTo>
                  <a:cubicBezTo>
                    <a:pt x="4970" y="3410"/>
                    <a:pt x="5043" y="3336"/>
                    <a:pt x="5043" y="3250"/>
                  </a:cubicBezTo>
                  <a:lnTo>
                    <a:pt x="5043" y="160"/>
                  </a:lnTo>
                  <a:cubicBezTo>
                    <a:pt x="5043" y="72"/>
                    <a:pt x="4970" y="0"/>
                    <a:pt x="4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01;p87"/>
            <p:cNvSpPr/>
            <p:nvPr/>
          </p:nvSpPr>
          <p:spPr>
            <a:xfrm>
              <a:off x="4015583" y="3745040"/>
              <a:ext cx="112475" cy="182619"/>
            </a:xfrm>
            <a:custGeom>
              <a:avLst/>
              <a:gdLst/>
              <a:ahLst/>
              <a:cxnLst/>
              <a:rect l="l" t="t" r="r" b="b"/>
              <a:pathLst>
                <a:path w="3688" h="5988" extrusionOk="0">
                  <a:moveTo>
                    <a:pt x="161" y="1"/>
                  </a:moveTo>
                  <a:cubicBezTo>
                    <a:pt x="74" y="1"/>
                    <a:pt x="1" y="72"/>
                    <a:pt x="1" y="161"/>
                  </a:cubicBezTo>
                  <a:cubicBezTo>
                    <a:pt x="1" y="247"/>
                    <a:pt x="74" y="319"/>
                    <a:pt x="161" y="319"/>
                  </a:cubicBezTo>
                  <a:lnTo>
                    <a:pt x="3368" y="319"/>
                  </a:lnTo>
                  <a:lnTo>
                    <a:pt x="3368" y="5668"/>
                  </a:lnTo>
                  <a:lnTo>
                    <a:pt x="2845" y="5668"/>
                  </a:lnTo>
                  <a:cubicBezTo>
                    <a:pt x="2757" y="5668"/>
                    <a:pt x="2685" y="5739"/>
                    <a:pt x="2685" y="5828"/>
                  </a:cubicBezTo>
                  <a:cubicBezTo>
                    <a:pt x="2685" y="5914"/>
                    <a:pt x="2757" y="5988"/>
                    <a:pt x="2845" y="5988"/>
                  </a:cubicBezTo>
                  <a:lnTo>
                    <a:pt x="3528" y="5988"/>
                  </a:lnTo>
                  <a:cubicBezTo>
                    <a:pt x="3614" y="5988"/>
                    <a:pt x="3687" y="5914"/>
                    <a:pt x="3687" y="5828"/>
                  </a:cubicBezTo>
                  <a:lnTo>
                    <a:pt x="3687" y="161"/>
                  </a:lnTo>
                  <a:cubicBezTo>
                    <a:pt x="3687" y="72"/>
                    <a:pt x="3614" y="1"/>
                    <a:pt x="3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02;p87"/>
            <p:cNvSpPr/>
            <p:nvPr/>
          </p:nvSpPr>
          <p:spPr>
            <a:xfrm>
              <a:off x="3974230" y="3744979"/>
              <a:ext cx="113512" cy="182589"/>
            </a:xfrm>
            <a:custGeom>
              <a:avLst/>
              <a:gdLst/>
              <a:ahLst/>
              <a:cxnLst/>
              <a:rect l="l" t="t" r="r" b="b"/>
              <a:pathLst>
                <a:path w="3722" h="5987" extrusionOk="0">
                  <a:moveTo>
                    <a:pt x="161" y="1"/>
                  </a:moveTo>
                  <a:cubicBezTo>
                    <a:pt x="72" y="1"/>
                    <a:pt x="1" y="72"/>
                    <a:pt x="1" y="159"/>
                  </a:cubicBezTo>
                  <a:lnTo>
                    <a:pt x="1" y="5828"/>
                  </a:lnTo>
                  <a:cubicBezTo>
                    <a:pt x="1" y="5915"/>
                    <a:pt x="72" y="5986"/>
                    <a:pt x="161" y="5986"/>
                  </a:cubicBezTo>
                  <a:lnTo>
                    <a:pt x="3563" y="5986"/>
                  </a:lnTo>
                  <a:cubicBezTo>
                    <a:pt x="3652" y="5986"/>
                    <a:pt x="3722" y="5916"/>
                    <a:pt x="3722" y="5828"/>
                  </a:cubicBezTo>
                  <a:cubicBezTo>
                    <a:pt x="3722" y="5740"/>
                    <a:pt x="3650" y="5668"/>
                    <a:pt x="3563" y="5668"/>
                  </a:cubicBezTo>
                  <a:lnTo>
                    <a:pt x="319" y="5668"/>
                  </a:lnTo>
                  <a:lnTo>
                    <a:pt x="319" y="319"/>
                  </a:lnTo>
                  <a:lnTo>
                    <a:pt x="879" y="319"/>
                  </a:lnTo>
                  <a:cubicBezTo>
                    <a:pt x="965" y="319"/>
                    <a:pt x="1039" y="248"/>
                    <a:pt x="1039" y="159"/>
                  </a:cubicBezTo>
                  <a:cubicBezTo>
                    <a:pt x="1039" y="72"/>
                    <a:pt x="965" y="1"/>
                    <a:pt x="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03;p87"/>
            <p:cNvSpPr/>
            <p:nvPr/>
          </p:nvSpPr>
          <p:spPr>
            <a:xfrm>
              <a:off x="4070263" y="3952933"/>
              <a:ext cx="67796" cy="21928"/>
            </a:xfrm>
            <a:custGeom>
              <a:avLst/>
              <a:gdLst/>
              <a:ahLst/>
              <a:cxnLst/>
              <a:rect l="l" t="t" r="r" b="b"/>
              <a:pathLst>
                <a:path w="2223" h="719" extrusionOk="0">
                  <a:moveTo>
                    <a:pt x="573" y="1"/>
                  </a:moveTo>
                  <a:cubicBezTo>
                    <a:pt x="530" y="1"/>
                    <a:pt x="491" y="18"/>
                    <a:pt x="460" y="48"/>
                  </a:cubicBezTo>
                  <a:lnTo>
                    <a:pt x="62" y="447"/>
                  </a:lnTo>
                  <a:cubicBezTo>
                    <a:pt x="1" y="508"/>
                    <a:pt x="1" y="610"/>
                    <a:pt x="62" y="671"/>
                  </a:cubicBezTo>
                  <a:cubicBezTo>
                    <a:pt x="94" y="703"/>
                    <a:pt x="135" y="719"/>
                    <a:pt x="176" y="719"/>
                  </a:cubicBezTo>
                  <a:cubicBezTo>
                    <a:pt x="215" y="719"/>
                    <a:pt x="256" y="703"/>
                    <a:pt x="288" y="671"/>
                  </a:cubicBezTo>
                  <a:lnTo>
                    <a:pt x="639" y="321"/>
                  </a:lnTo>
                  <a:lnTo>
                    <a:pt x="2065" y="321"/>
                  </a:lnTo>
                  <a:cubicBezTo>
                    <a:pt x="2151" y="321"/>
                    <a:pt x="2223" y="248"/>
                    <a:pt x="2223" y="161"/>
                  </a:cubicBezTo>
                  <a:cubicBezTo>
                    <a:pt x="2223" y="74"/>
                    <a:pt x="2151" y="1"/>
                    <a:pt x="2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04;p87"/>
            <p:cNvSpPr/>
            <p:nvPr/>
          </p:nvSpPr>
          <p:spPr>
            <a:xfrm>
              <a:off x="4122472" y="3967266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0" y="0"/>
                  </a:moveTo>
                  <a:cubicBezTo>
                    <a:pt x="74" y="0"/>
                    <a:pt x="0" y="74"/>
                    <a:pt x="0" y="160"/>
                  </a:cubicBezTo>
                  <a:cubicBezTo>
                    <a:pt x="0" y="249"/>
                    <a:pt x="74" y="320"/>
                    <a:pt x="160" y="320"/>
                  </a:cubicBezTo>
                  <a:lnTo>
                    <a:pt x="353" y="320"/>
                  </a:lnTo>
                  <a:cubicBezTo>
                    <a:pt x="439" y="320"/>
                    <a:pt x="511" y="249"/>
                    <a:pt x="511" y="160"/>
                  </a:cubicBezTo>
                  <a:cubicBezTo>
                    <a:pt x="511" y="74"/>
                    <a:pt x="439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05;p87"/>
            <p:cNvSpPr/>
            <p:nvPr/>
          </p:nvSpPr>
          <p:spPr>
            <a:xfrm>
              <a:off x="4090726" y="3967266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0"/>
                  </a:moveTo>
                  <a:cubicBezTo>
                    <a:pt x="72" y="0"/>
                    <a:pt x="0" y="74"/>
                    <a:pt x="0" y="160"/>
                  </a:cubicBezTo>
                  <a:cubicBezTo>
                    <a:pt x="0" y="249"/>
                    <a:pt x="72" y="320"/>
                    <a:pt x="160" y="320"/>
                  </a:cubicBezTo>
                  <a:lnTo>
                    <a:pt x="742" y="320"/>
                  </a:lnTo>
                  <a:cubicBezTo>
                    <a:pt x="829" y="320"/>
                    <a:pt x="902" y="249"/>
                    <a:pt x="902" y="160"/>
                  </a:cubicBezTo>
                  <a:cubicBezTo>
                    <a:pt x="902" y="74"/>
                    <a:pt x="832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06;p87"/>
            <p:cNvSpPr/>
            <p:nvPr/>
          </p:nvSpPr>
          <p:spPr>
            <a:xfrm>
              <a:off x="4122472" y="3983033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0" y="1"/>
                  </a:moveTo>
                  <a:cubicBezTo>
                    <a:pt x="74" y="1"/>
                    <a:pt x="0" y="74"/>
                    <a:pt x="0" y="161"/>
                  </a:cubicBezTo>
                  <a:cubicBezTo>
                    <a:pt x="0" y="247"/>
                    <a:pt x="74" y="320"/>
                    <a:pt x="160" y="320"/>
                  </a:cubicBezTo>
                  <a:lnTo>
                    <a:pt x="353" y="320"/>
                  </a:lnTo>
                  <a:cubicBezTo>
                    <a:pt x="439" y="320"/>
                    <a:pt x="511" y="247"/>
                    <a:pt x="511" y="161"/>
                  </a:cubicBezTo>
                  <a:cubicBezTo>
                    <a:pt x="511" y="74"/>
                    <a:pt x="439" y="1"/>
                    <a:pt x="3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07;p87"/>
            <p:cNvSpPr/>
            <p:nvPr/>
          </p:nvSpPr>
          <p:spPr>
            <a:xfrm>
              <a:off x="4090726" y="3983033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1"/>
                  </a:moveTo>
                  <a:cubicBezTo>
                    <a:pt x="72" y="1"/>
                    <a:pt x="0" y="74"/>
                    <a:pt x="0" y="161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742" y="320"/>
                  </a:lnTo>
                  <a:cubicBezTo>
                    <a:pt x="829" y="320"/>
                    <a:pt x="902" y="247"/>
                    <a:pt x="902" y="161"/>
                  </a:cubicBezTo>
                  <a:cubicBezTo>
                    <a:pt x="902" y="74"/>
                    <a:pt x="832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08;p87"/>
            <p:cNvSpPr/>
            <p:nvPr/>
          </p:nvSpPr>
          <p:spPr>
            <a:xfrm>
              <a:off x="4142539" y="3829301"/>
              <a:ext cx="67796" cy="21867"/>
            </a:xfrm>
            <a:custGeom>
              <a:avLst/>
              <a:gdLst/>
              <a:ahLst/>
              <a:cxnLst/>
              <a:rect l="l" t="t" r="r" b="b"/>
              <a:pathLst>
                <a:path w="2223" h="717" extrusionOk="0">
                  <a:moveTo>
                    <a:pt x="2048" y="1"/>
                  </a:moveTo>
                  <a:cubicBezTo>
                    <a:pt x="2007" y="1"/>
                    <a:pt x="1966" y="16"/>
                    <a:pt x="1935" y="47"/>
                  </a:cubicBezTo>
                  <a:lnTo>
                    <a:pt x="1585" y="397"/>
                  </a:lnTo>
                  <a:lnTo>
                    <a:pt x="159" y="397"/>
                  </a:lnTo>
                  <a:cubicBezTo>
                    <a:pt x="72" y="397"/>
                    <a:pt x="1" y="470"/>
                    <a:pt x="1" y="557"/>
                  </a:cubicBezTo>
                  <a:cubicBezTo>
                    <a:pt x="1" y="644"/>
                    <a:pt x="71" y="717"/>
                    <a:pt x="159" y="717"/>
                  </a:cubicBezTo>
                  <a:lnTo>
                    <a:pt x="1651" y="717"/>
                  </a:lnTo>
                  <a:cubicBezTo>
                    <a:pt x="1694" y="717"/>
                    <a:pt x="1733" y="700"/>
                    <a:pt x="1763" y="669"/>
                  </a:cubicBezTo>
                  <a:lnTo>
                    <a:pt x="2162" y="273"/>
                  </a:lnTo>
                  <a:cubicBezTo>
                    <a:pt x="2223" y="210"/>
                    <a:pt x="2223" y="108"/>
                    <a:pt x="2162" y="47"/>
                  </a:cubicBezTo>
                  <a:cubicBezTo>
                    <a:pt x="2130" y="16"/>
                    <a:pt x="2089" y="1"/>
                    <a:pt x="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09;p87"/>
            <p:cNvSpPr/>
            <p:nvPr/>
          </p:nvSpPr>
          <p:spPr>
            <a:xfrm>
              <a:off x="4142539" y="3873185"/>
              <a:ext cx="15615" cy="9759"/>
            </a:xfrm>
            <a:custGeom>
              <a:avLst/>
              <a:gdLst/>
              <a:ahLst/>
              <a:cxnLst/>
              <a:rect l="l" t="t" r="r" b="b"/>
              <a:pathLst>
                <a:path w="512" h="320" extrusionOk="0">
                  <a:moveTo>
                    <a:pt x="159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48"/>
                    <a:pt x="72" y="319"/>
                    <a:pt x="159" y="319"/>
                  </a:cubicBezTo>
                  <a:lnTo>
                    <a:pt x="351" y="319"/>
                  </a:lnTo>
                  <a:cubicBezTo>
                    <a:pt x="438" y="319"/>
                    <a:pt x="511" y="248"/>
                    <a:pt x="511" y="161"/>
                  </a:cubicBezTo>
                  <a:cubicBezTo>
                    <a:pt x="511" y="72"/>
                    <a:pt x="438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10;p87"/>
            <p:cNvSpPr/>
            <p:nvPr/>
          </p:nvSpPr>
          <p:spPr>
            <a:xfrm>
              <a:off x="4162331" y="3873185"/>
              <a:ext cx="27509" cy="9759"/>
            </a:xfrm>
            <a:custGeom>
              <a:avLst/>
              <a:gdLst/>
              <a:ahLst/>
              <a:cxnLst/>
              <a:rect l="l" t="t" r="r" b="b"/>
              <a:pathLst>
                <a:path w="902" h="320" extrusionOk="0">
                  <a:moveTo>
                    <a:pt x="160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8"/>
                    <a:pt x="72" y="319"/>
                    <a:pt x="160" y="319"/>
                  </a:cubicBezTo>
                  <a:lnTo>
                    <a:pt x="742" y="319"/>
                  </a:lnTo>
                  <a:cubicBezTo>
                    <a:pt x="829" y="319"/>
                    <a:pt x="902" y="248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11;p87"/>
            <p:cNvSpPr/>
            <p:nvPr/>
          </p:nvSpPr>
          <p:spPr>
            <a:xfrm>
              <a:off x="4142539" y="3857418"/>
              <a:ext cx="15615" cy="9790"/>
            </a:xfrm>
            <a:custGeom>
              <a:avLst/>
              <a:gdLst/>
              <a:ahLst/>
              <a:cxnLst/>
              <a:rect l="l" t="t" r="r" b="b"/>
              <a:pathLst>
                <a:path w="512" h="321" extrusionOk="0">
                  <a:moveTo>
                    <a:pt x="159" y="1"/>
                  </a:moveTo>
                  <a:cubicBezTo>
                    <a:pt x="72" y="1"/>
                    <a:pt x="1" y="72"/>
                    <a:pt x="1" y="161"/>
                  </a:cubicBezTo>
                  <a:cubicBezTo>
                    <a:pt x="1" y="249"/>
                    <a:pt x="71" y="321"/>
                    <a:pt x="159" y="321"/>
                  </a:cubicBezTo>
                  <a:lnTo>
                    <a:pt x="351" y="321"/>
                  </a:lnTo>
                  <a:cubicBezTo>
                    <a:pt x="438" y="321"/>
                    <a:pt x="511" y="247"/>
                    <a:pt x="511" y="161"/>
                  </a:cubicBezTo>
                  <a:cubicBezTo>
                    <a:pt x="511" y="72"/>
                    <a:pt x="438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12;p87"/>
            <p:cNvSpPr/>
            <p:nvPr/>
          </p:nvSpPr>
          <p:spPr>
            <a:xfrm>
              <a:off x="4162331" y="3857418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1"/>
                  </a:moveTo>
                  <a:cubicBezTo>
                    <a:pt x="72" y="1"/>
                    <a:pt x="0" y="72"/>
                    <a:pt x="0" y="161"/>
                  </a:cubicBezTo>
                  <a:cubicBezTo>
                    <a:pt x="0" y="247"/>
                    <a:pt x="72" y="321"/>
                    <a:pt x="160" y="321"/>
                  </a:cubicBezTo>
                  <a:lnTo>
                    <a:pt x="742" y="321"/>
                  </a:lnTo>
                  <a:cubicBezTo>
                    <a:pt x="829" y="321"/>
                    <a:pt x="902" y="247"/>
                    <a:pt x="902" y="161"/>
                  </a:cubicBezTo>
                  <a:cubicBezTo>
                    <a:pt x="902" y="72"/>
                    <a:pt x="829" y="1"/>
                    <a:pt x="7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212;p87"/>
          <p:cNvSpPr/>
          <p:nvPr/>
        </p:nvSpPr>
        <p:spPr>
          <a:xfrm>
            <a:off x="459850" y="1523928"/>
            <a:ext cx="493800" cy="49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90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49;p87"/>
          <p:cNvGrpSpPr/>
          <p:nvPr/>
        </p:nvGrpSpPr>
        <p:grpSpPr>
          <a:xfrm>
            <a:off x="548846" y="1616797"/>
            <a:ext cx="331497" cy="332143"/>
            <a:chOff x="2347435" y="1559737"/>
            <a:chExt cx="331497" cy="332143"/>
          </a:xfrm>
        </p:grpSpPr>
        <p:sp>
          <p:nvSpPr>
            <p:cNvPr id="29" name="Google Shape;2850;p87"/>
            <p:cNvSpPr/>
            <p:nvPr/>
          </p:nvSpPr>
          <p:spPr>
            <a:xfrm>
              <a:off x="2499947" y="1621614"/>
              <a:ext cx="26472" cy="39006"/>
            </a:xfrm>
            <a:custGeom>
              <a:avLst/>
              <a:gdLst/>
              <a:ahLst/>
              <a:cxnLst/>
              <a:rect l="l" t="t" r="r" b="b"/>
              <a:pathLst>
                <a:path w="868" h="1279" extrusionOk="0">
                  <a:moveTo>
                    <a:pt x="434" y="1"/>
                  </a:moveTo>
                  <a:cubicBezTo>
                    <a:pt x="397" y="1"/>
                    <a:pt x="358" y="14"/>
                    <a:pt x="327" y="40"/>
                  </a:cubicBezTo>
                  <a:lnTo>
                    <a:pt x="72" y="268"/>
                  </a:lnTo>
                  <a:cubicBezTo>
                    <a:pt x="7" y="328"/>
                    <a:pt x="0" y="428"/>
                    <a:pt x="60" y="494"/>
                  </a:cubicBezTo>
                  <a:cubicBezTo>
                    <a:pt x="91" y="529"/>
                    <a:pt x="134" y="547"/>
                    <a:pt x="178" y="547"/>
                  </a:cubicBezTo>
                  <a:cubicBezTo>
                    <a:pt x="211" y="547"/>
                    <a:pt x="245" y="536"/>
                    <a:pt x="274" y="515"/>
                  </a:cubicBezTo>
                  <a:lnTo>
                    <a:pt x="274" y="1119"/>
                  </a:lnTo>
                  <a:cubicBezTo>
                    <a:pt x="274" y="1206"/>
                    <a:pt x="347" y="1279"/>
                    <a:pt x="434" y="1279"/>
                  </a:cubicBezTo>
                  <a:cubicBezTo>
                    <a:pt x="521" y="1279"/>
                    <a:pt x="594" y="1206"/>
                    <a:pt x="594" y="1119"/>
                  </a:cubicBezTo>
                  <a:lnTo>
                    <a:pt x="594" y="515"/>
                  </a:lnTo>
                  <a:cubicBezTo>
                    <a:pt x="621" y="537"/>
                    <a:pt x="655" y="547"/>
                    <a:pt x="689" y="547"/>
                  </a:cubicBezTo>
                  <a:cubicBezTo>
                    <a:pt x="733" y="547"/>
                    <a:pt x="776" y="530"/>
                    <a:pt x="808" y="494"/>
                  </a:cubicBezTo>
                  <a:cubicBezTo>
                    <a:pt x="868" y="428"/>
                    <a:pt x="861" y="328"/>
                    <a:pt x="795" y="268"/>
                  </a:cubicBezTo>
                  <a:lnTo>
                    <a:pt x="540" y="40"/>
                  </a:lnTo>
                  <a:cubicBezTo>
                    <a:pt x="510" y="14"/>
                    <a:pt x="472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51;p87"/>
            <p:cNvSpPr/>
            <p:nvPr/>
          </p:nvSpPr>
          <p:spPr>
            <a:xfrm>
              <a:off x="2437521" y="1650006"/>
              <a:ext cx="31626" cy="31077"/>
            </a:xfrm>
            <a:custGeom>
              <a:avLst/>
              <a:gdLst/>
              <a:ahLst/>
              <a:cxnLst/>
              <a:rect l="l" t="t" r="r" b="b"/>
              <a:pathLst>
                <a:path w="1037" h="1019" extrusionOk="0">
                  <a:moveTo>
                    <a:pt x="522" y="1"/>
                  </a:moveTo>
                  <a:cubicBezTo>
                    <a:pt x="520" y="1"/>
                    <a:pt x="518" y="1"/>
                    <a:pt x="516" y="1"/>
                  </a:cubicBezTo>
                  <a:lnTo>
                    <a:pt x="176" y="19"/>
                  </a:lnTo>
                  <a:cubicBezTo>
                    <a:pt x="94" y="24"/>
                    <a:pt x="29" y="91"/>
                    <a:pt x="24" y="171"/>
                  </a:cubicBezTo>
                  <a:lnTo>
                    <a:pt x="6" y="511"/>
                  </a:lnTo>
                  <a:cubicBezTo>
                    <a:pt x="0" y="598"/>
                    <a:pt x="67" y="674"/>
                    <a:pt x="155" y="679"/>
                  </a:cubicBezTo>
                  <a:cubicBezTo>
                    <a:pt x="158" y="680"/>
                    <a:pt x="160" y="680"/>
                    <a:pt x="162" y="680"/>
                  </a:cubicBezTo>
                  <a:cubicBezTo>
                    <a:pt x="244" y="680"/>
                    <a:pt x="312" y="620"/>
                    <a:pt x="322" y="543"/>
                  </a:cubicBezTo>
                  <a:lnTo>
                    <a:pt x="749" y="970"/>
                  </a:lnTo>
                  <a:cubicBezTo>
                    <a:pt x="781" y="1003"/>
                    <a:pt x="822" y="1018"/>
                    <a:pt x="863" y="1018"/>
                  </a:cubicBezTo>
                  <a:cubicBezTo>
                    <a:pt x="902" y="1018"/>
                    <a:pt x="943" y="1003"/>
                    <a:pt x="975" y="970"/>
                  </a:cubicBezTo>
                  <a:cubicBezTo>
                    <a:pt x="1037" y="909"/>
                    <a:pt x="1037" y="807"/>
                    <a:pt x="975" y="746"/>
                  </a:cubicBezTo>
                  <a:lnTo>
                    <a:pt x="548" y="317"/>
                  </a:lnTo>
                  <a:cubicBezTo>
                    <a:pt x="628" y="307"/>
                    <a:pt x="688" y="235"/>
                    <a:pt x="684" y="152"/>
                  </a:cubicBezTo>
                  <a:cubicBezTo>
                    <a:pt x="679" y="67"/>
                    <a:pt x="606" y="1"/>
                    <a:pt x="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52;p87"/>
            <p:cNvSpPr/>
            <p:nvPr/>
          </p:nvSpPr>
          <p:spPr>
            <a:xfrm>
              <a:off x="2385647" y="1598589"/>
              <a:ext cx="58586" cy="57427"/>
            </a:xfrm>
            <a:custGeom>
              <a:avLst/>
              <a:gdLst/>
              <a:ahLst/>
              <a:cxnLst/>
              <a:rect l="l" t="t" r="r" b="b"/>
              <a:pathLst>
                <a:path w="1921" h="1883" extrusionOk="0">
                  <a:moveTo>
                    <a:pt x="795" y="319"/>
                  </a:moveTo>
                  <a:lnTo>
                    <a:pt x="1417" y="485"/>
                  </a:lnTo>
                  <a:lnTo>
                    <a:pt x="1582" y="1108"/>
                  </a:lnTo>
                  <a:lnTo>
                    <a:pt x="1128" y="1564"/>
                  </a:lnTo>
                  <a:lnTo>
                    <a:pt x="505" y="1397"/>
                  </a:lnTo>
                  <a:lnTo>
                    <a:pt x="339" y="775"/>
                  </a:lnTo>
                  <a:lnTo>
                    <a:pt x="795" y="319"/>
                  </a:lnTo>
                  <a:close/>
                  <a:moveTo>
                    <a:pt x="793" y="0"/>
                  </a:moveTo>
                  <a:cubicBezTo>
                    <a:pt x="711" y="0"/>
                    <a:pt x="631" y="32"/>
                    <a:pt x="570" y="92"/>
                  </a:cubicBezTo>
                  <a:lnTo>
                    <a:pt x="111" y="552"/>
                  </a:lnTo>
                  <a:cubicBezTo>
                    <a:pt x="32" y="630"/>
                    <a:pt x="0" y="748"/>
                    <a:pt x="31" y="855"/>
                  </a:cubicBezTo>
                  <a:lnTo>
                    <a:pt x="199" y="1482"/>
                  </a:lnTo>
                  <a:cubicBezTo>
                    <a:pt x="228" y="1591"/>
                    <a:pt x="313" y="1676"/>
                    <a:pt x="420" y="1704"/>
                  </a:cubicBezTo>
                  <a:lnTo>
                    <a:pt x="1046" y="1872"/>
                  </a:lnTo>
                  <a:cubicBezTo>
                    <a:pt x="1075" y="1879"/>
                    <a:pt x="1101" y="1882"/>
                    <a:pt x="1128" y="1882"/>
                  </a:cubicBezTo>
                  <a:cubicBezTo>
                    <a:pt x="1211" y="1882"/>
                    <a:pt x="1291" y="1850"/>
                    <a:pt x="1351" y="1790"/>
                  </a:cubicBezTo>
                  <a:lnTo>
                    <a:pt x="1810" y="1331"/>
                  </a:lnTo>
                  <a:cubicBezTo>
                    <a:pt x="1889" y="1253"/>
                    <a:pt x="1921" y="1135"/>
                    <a:pt x="1892" y="1028"/>
                  </a:cubicBezTo>
                  <a:lnTo>
                    <a:pt x="1724" y="400"/>
                  </a:lnTo>
                  <a:cubicBezTo>
                    <a:pt x="1693" y="292"/>
                    <a:pt x="1608" y="206"/>
                    <a:pt x="1502" y="179"/>
                  </a:cubicBezTo>
                  <a:lnTo>
                    <a:pt x="875" y="11"/>
                  </a:lnTo>
                  <a:cubicBezTo>
                    <a:pt x="848" y="4"/>
                    <a:pt x="820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53;p87"/>
            <p:cNvSpPr/>
            <p:nvPr/>
          </p:nvSpPr>
          <p:spPr>
            <a:xfrm>
              <a:off x="2408885" y="1712859"/>
              <a:ext cx="39403" cy="25343"/>
            </a:xfrm>
            <a:custGeom>
              <a:avLst/>
              <a:gdLst/>
              <a:ahLst/>
              <a:cxnLst/>
              <a:rect l="l" t="t" r="r" b="b"/>
              <a:pathLst>
                <a:path w="1292" h="831" extrusionOk="0">
                  <a:moveTo>
                    <a:pt x="401" y="0"/>
                  </a:moveTo>
                  <a:cubicBezTo>
                    <a:pt x="357" y="0"/>
                    <a:pt x="313" y="19"/>
                    <a:pt x="281" y="54"/>
                  </a:cubicBezTo>
                  <a:lnTo>
                    <a:pt x="53" y="310"/>
                  </a:lnTo>
                  <a:cubicBezTo>
                    <a:pt x="0" y="369"/>
                    <a:pt x="0" y="459"/>
                    <a:pt x="53" y="522"/>
                  </a:cubicBezTo>
                  <a:lnTo>
                    <a:pt x="281" y="777"/>
                  </a:lnTo>
                  <a:cubicBezTo>
                    <a:pt x="313" y="813"/>
                    <a:pt x="356" y="830"/>
                    <a:pt x="400" y="830"/>
                  </a:cubicBezTo>
                  <a:cubicBezTo>
                    <a:pt x="438" y="830"/>
                    <a:pt x="477" y="817"/>
                    <a:pt x="506" y="789"/>
                  </a:cubicBezTo>
                  <a:cubicBezTo>
                    <a:pt x="569" y="735"/>
                    <a:pt x="577" y="641"/>
                    <a:pt x="528" y="575"/>
                  </a:cubicBezTo>
                  <a:lnTo>
                    <a:pt x="1132" y="575"/>
                  </a:lnTo>
                  <a:cubicBezTo>
                    <a:pt x="1218" y="575"/>
                    <a:pt x="1292" y="502"/>
                    <a:pt x="1292" y="415"/>
                  </a:cubicBezTo>
                  <a:cubicBezTo>
                    <a:pt x="1292" y="328"/>
                    <a:pt x="1218" y="255"/>
                    <a:pt x="1132" y="255"/>
                  </a:cubicBezTo>
                  <a:lnTo>
                    <a:pt x="528" y="255"/>
                  </a:lnTo>
                  <a:cubicBezTo>
                    <a:pt x="577" y="190"/>
                    <a:pt x="569" y="97"/>
                    <a:pt x="506" y="41"/>
                  </a:cubicBezTo>
                  <a:cubicBezTo>
                    <a:pt x="476" y="13"/>
                    <a:pt x="439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54;p87"/>
            <p:cNvSpPr/>
            <p:nvPr/>
          </p:nvSpPr>
          <p:spPr>
            <a:xfrm>
              <a:off x="2347435" y="1696147"/>
              <a:ext cx="53645" cy="58921"/>
            </a:xfrm>
            <a:custGeom>
              <a:avLst/>
              <a:gdLst/>
              <a:ahLst/>
              <a:cxnLst/>
              <a:rect l="l" t="t" r="r" b="b"/>
              <a:pathLst>
                <a:path w="1759" h="1932" extrusionOk="0">
                  <a:moveTo>
                    <a:pt x="882" y="318"/>
                  </a:moveTo>
                  <a:lnTo>
                    <a:pt x="1439" y="642"/>
                  </a:lnTo>
                  <a:lnTo>
                    <a:pt x="1439" y="1286"/>
                  </a:lnTo>
                  <a:lnTo>
                    <a:pt x="882" y="1610"/>
                  </a:lnTo>
                  <a:lnTo>
                    <a:pt x="324" y="1286"/>
                  </a:lnTo>
                  <a:lnTo>
                    <a:pt x="324" y="642"/>
                  </a:lnTo>
                  <a:lnTo>
                    <a:pt x="882" y="318"/>
                  </a:lnTo>
                  <a:close/>
                  <a:moveTo>
                    <a:pt x="880" y="1"/>
                  </a:moveTo>
                  <a:cubicBezTo>
                    <a:pt x="826" y="1"/>
                    <a:pt x="771" y="15"/>
                    <a:pt x="722" y="43"/>
                  </a:cubicBezTo>
                  <a:lnTo>
                    <a:pt x="159" y="368"/>
                  </a:lnTo>
                  <a:cubicBezTo>
                    <a:pt x="60" y="424"/>
                    <a:pt x="1" y="528"/>
                    <a:pt x="1" y="640"/>
                  </a:cubicBezTo>
                  <a:lnTo>
                    <a:pt x="1" y="1290"/>
                  </a:lnTo>
                  <a:cubicBezTo>
                    <a:pt x="1" y="1404"/>
                    <a:pt x="60" y="1507"/>
                    <a:pt x="159" y="1562"/>
                  </a:cubicBezTo>
                  <a:lnTo>
                    <a:pt x="722" y="1889"/>
                  </a:lnTo>
                  <a:cubicBezTo>
                    <a:pt x="772" y="1916"/>
                    <a:pt x="824" y="1931"/>
                    <a:pt x="879" y="1931"/>
                  </a:cubicBezTo>
                  <a:cubicBezTo>
                    <a:pt x="935" y="1931"/>
                    <a:pt x="988" y="1916"/>
                    <a:pt x="1037" y="1889"/>
                  </a:cubicBezTo>
                  <a:lnTo>
                    <a:pt x="1600" y="1562"/>
                  </a:lnTo>
                  <a:cubicBezTo>
                    <a:pt x="1699" y="1507"/>
                    <a:pt x="1758" y="1404"/>
                    <a:pt x="1758" y="1290"/>
                  </a:cubicBezTo>
                  <a:lnTo>
                    <a:pt x="1758" y="640"/>
                  </a:lnTo>
                  <a:cubicBezTo>
                    <a:pt x="1758" y="528"/>
                    <a:pt x="1695" y="424"/>
                    <a:pt x="1600" y="368"/>
                  </a:cubicBezTo>
                  <a:lnTo>
                    <a:pt x="1037" y="43"/>
                  </a:lnTo>
                  <a:cubicBezTo>
                    <a:pt x="989" y="15"/>
                    <a:pt x="935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55;p87"/>
            <p:cNvSpPr/>
            <p:nvPr/>
          </p:nvSpPr>
          <p:spPr>
            <a:xfrm>
              <a:off x="2557219" y="1650006"/>
              <a:ext cx="31565" cy="31077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15" y="1"/>
                  </a:moveTo>
                  <a:cubicBezTo>
                    <a:pt x="430" y="1"/>
                    <a:pt x="358" y="64"/>
                    <a:pt x="353" y="152"/>
                  </a:cubicBezTo>
                  <a:cubicBezTo>
                    <a:pt x="349" y="235"/>
                    <a:pt x="409" y="307"/>
                    <a:pt x="489" y="317"/>
                  </a:cubicBezTo>
                  <a:lnTo>
                    <a:pt x="62" y="746"/>
                  </a:lnTo>
                  <a:cubicBezTo>
                    <a:pt x="0" y="807"/>
                    <a:pt x="0" y="909"/>
                    <a:pt x="62" y="970"/>
                  </a:cubicBezTo>
                  <a:cubicBezTo>
                    <a:pt x="94" y="1003"/>
                    <a:pt x="133" y="1018"/>
                    <a:pt x="174" y="1018"/>
                  </a:cubicBezTo>
                  <a:cubicBezTo>
                    <a:pt x="215" y="1018"/>
                    <a:pt x="256" y="1003"/>
                    <a:pt x="286" y="970"/>
                  </a:cubicBezTo>
                  <a:lnTo>
                    <a:pt x="715" y="543"/>
                  </a:lnTo>
                  <a:cubicBezTo>
                    <a:pt x="725" y="622"/>
                    <a:pt x="793" y="679"/>
                    <a:pt x="872" y="679"/>
                  </a:cubicBezTo>
                  <a:cubicBezTo>
                    <a:pt x="963" y="679"/>
                    <a:pt x="1035" y="603"/>
                    <a:pt x="1031" y="511"/>
                  </a:cubicBezTo>
                  <a:lnTo>
                    <a:pt x="1013" y="171"/>
                  </a:lnTo>
                  <a:cubicBezTo>
                    <a:pt x="1008" y="91"/>
                    <a:pt x="941" y="26"/>
                    <a:pt x="861" y="19"/>
                  </a:cubicBezTo>
                  <a:lnTo>
                    <a:pt x="521" y="1"/>
                  </a:lnTo>
                  <a:cubicBezTo>
                    <a:pt x="519" y="1"/>
                    <a:pt x="517" y="1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56;p87"/>
            <p:cNvSpPr/>
            <p:nvPr/>
          </p:nvSpPr>
          <p:spPr>
            <a:xfrm>
              <a:off x="2582135" y="1598497"/>
              <a:ext cx="58647" cy="57518"/>
            </a:xfrm>
            <a:custGeom>
              <a:avLst/>
              <a:gdLst/>
              <a:ahLst/>
              <a:cxnLst/>
              <a:rect l="l" t="t" r="r" b="b"/>
              <a:pathLst>
                <a:path w="1923" h="1886" extrusionOk="0">
                  <a:moveTo>
                    <a:pt x="1128" y="322"/>
                  </a:moveTo>
                  <a:lnTo>
                    <a:pt x="1584" y="778"/>
                  </a:lnTo>
                  <a:lnTo>
                    <a:pt x="1417" y="1400"/>
                  </a:lnTo>
                  <a:lnTo>
                    <a:pt x="795" y="1567"/>
                  </a:lnTo>
                  <a:lnTo>
                    <a:pt x="340" y="1111"/>
                  </a:lnTo>
                  <a:lnTo>
                    <a:pt x="505" y="488"/>
                  </a:lnTo>
                  <a:lnTo>
                    <a:pt x="1128" y="322"/>
                  </a:lnTo>
                  <a:close/>
                  <a:moveTo>
                    <a:pt x="1131" y="1"/>
                  </a:moveTo>
                  <a:cubicBezTo>
                    <a:pt x="1103" y="1"/>
                    <a:pt x="1076" y="4"/>
                    <a:pt x="1048" y="12"/>
                  </a:cubicBezTo>
                  <a:lnTo>
                    <a:pt x="419" y="181"/>
                  </a:lnTo>
                  <a:cubicBezTo>
                    <a:pt x="310" y="209"/>
                    <a:pt x="225" y="295"/>
                    <a:pt x="197" y="402"/>
                  </a:cubicBezTo>
                  <a:lnTo>
                    <a:pt x="29" y="1028"/>
                  </a:lnTo>
                  <a:cubicBezTo>
                    <a:pt x="0" y="1137"/>
                    <a:pt x="31" y="1252"/>
                    <a:pt x="111" y="1332"/>
                  </a:cubicBezTo>
                  <a:lnTo>
                    <a:pt x="572" y="1793"/>
                  </a:lnTo>
                  <a:cubicBezTo>
                    <a:pt x="631" y="1853"/>
                    <a:pt x="711" y="1885"/>
                    <a:pt x="795" y="1885"/>
                  </a:cubicBezTo>
                  <a:cubicBezTo>
                    <a:pt x="822" y="1885"/>
                    <a:pt x="847" y="1882"/>
                    <a:pt x="876" y="1875"/>
                  </a:cubicBezTo>
                  <a:lnTo>
                    <a:pt x="1502" y="1707"/>
                  </a:lnTo>
                  <a:cubicBezTo>
                    <a:pt x="1611" y="1676"/>
                    <a:pt x="1696" y="1591"/>
                    <a:pt x="1724" y="1485"/>
                  </a:cubicBezTo>
                  <a:lnTo>
                    <a:pt x="1892" y="856"/>
                  </a:lnTo>
                  <a:cubicBezTo>
                    <a:pt x="1923" y="747"/>
                    <a:pt x="1890" y="633"/>
                    <a:pt x="1812" y="551"/>
                  </a:cubicBezTo>
                  <a:lnTo>
                    <a:pt x="1353" y="92"/>
                  </a:lnTo>
                  <a:cubicBezTo>
                    <a:pt x="1293" y="34"/>
                    <a:pt x="1213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57;p87"/>
            <p:cNvSpPr/>
            <p:nvPr/>
          </p:nvSpPr>
          <p:spPr>
            <a:xfrm>
              <a:off x="2578140" y="1712859"/>
              <a:ext cx="39403" cy="25343"/>
            </a:xfrm>
            <a:custGeom>
              <a:avLst/>
              <a:gdLst/>
              <a:ahLst/>
              <a:cxnLst/>
              <a:rect l="l" t="t" r="r" b="b"/>
              <a:pathLst>
                <a:path w="1292" h="831" extrusionOk="0">
                  <a:moveTo>
                    <a:pt x="890" y="0"/>
                  </a:moveTo>
                  <a:cubicBezTo>
                    <a:pt x="853" y="0"/>
                    <a:pt x="816" y="13"/>
                    <a:pt x="786" y="41"/>
                  </a:cubicBezTo>
                  <a:cubicBezTo>
                    <a:pt x="723" y="97"/>
                    <a:pt x="715" y="190"/>
                    <a:pt x="764" y="255"/>
                  </a:cubicBezTo>
                  <a:lnTo>
                    <a:pt x="160" y="255"/>
                  </a:lnTo>
                  <a:cubicBezTo>
                    <a:pt x="73" y="255"/>
                    <a:pt x="0" y="328"/>
                    <a:pt x="0" y="415"/>
                  </a:cubicBezTo>
                  <a:cubicBezTo>
                    <a:pt x="0" y="502"/>
                    <a:pt x="73" y="575"/>
                    <a:pt x="160" y="575"/>
                  </a:cubicBezTo>
                  <a:lnTo>
                    <a:pt x="764" y="575"/>
                  </a:lnTo>
                  <a:cubicBezTo>
                    <a:pt x="715" y="641"/>
                    <a:pt x="723" y="735"/>
                    <a:pt x="786" y="789"/>
                  </a:cubicBezTo>
                  <a:cubicBezTo>
                    <a:pt x="815" y="817"/>
                    <a:pt x="854" y="830"/>
                    <a:pt x="892" y="830"/>
                  </a:cubicBezTo>
                  <a:cubicBezTo>
                    <a:pt x="936" y="830"/>
                    <a:pt x="978" y="813"/>
                    <a:pt x="1011" y="777"/>
                  </a:cubicBezTo>
                  <a:lnTo>
                    <a:pt x="1239" y="522"/>
                  </a:lnTo>
                  <a:cubicBezTo>
                    <a:pt x="1291" y="463"/>
                    <a:pt x="1291" y="371"/>
                    <a:pt x="1239" y="310"/>
                  </a:cubicBezTo>
                  <a:lnTo>
                    <a:pt x="1011" y="54"/>
                  </a:lnTo>
                  <a:cubicBezTo>
                    <a:pt x="979" y="19"/>
                    <a:pt x="934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58;p87"/>
            <p:cNvSpPr/>
            <p:nvPr/>
          </p:nvSpPr>
          <p:spPr>
            <a:xfrm>
              <a:off x="2625287" y="1696086"/>
              <a:ext cx="53645" cy="58860"/>
            </a:xfrm>
            <a:custGeom>
              <a:avLst/>
              <a:gdLst/>
              <a:ahLst/>
              <a:cxnLst/>
              <a:rect l="l" t="t" r="r" b="b"/>
              <a:pathLst>
                <a:path w="1759" h="1930" extrusionOk="0">
                  <a:moveTo>
                    <a:pt x="882" y="319"/>
                  </a:moveTo>
                  <a:lnTo>
                    <a:pt x="1438" y="642"/>
                  </a:lnTo>
                  <a:lnTo>
                    <a:pt x="1438" y="1287"/>
                  </a:lnTo>
                  <a:lnTo>
                    <a:pt x="882" y="1610"/>
                  </a:lnTo>
                  <a:lnTo>
                    <a:pt x="324" y="1287"/>
                  </a:lnTo>
                  <a:lnTo>
                    <a:pt x="324" y="642"/>
                  </a:lnTo>
                  <a:lnTo>
                    <a:pt x="882" y="319"/>
                  </a:lnTo>
                  <a:close/>
                  <a:moveTo>
                    <a:pt x="880" y="1"/>
                  </a:moveTo>
                  <a:cubicBezTo>
                    <a:pt x="825" y="1"/>
                    <a:pt x="770" y="15"/>
                    <a:pt x="722" y="43"/>
                  </a:cubicBezTo>
                  <a:lnTo>
                    <a:pt x="159" y="368"/>
                  </a:lnTo>
                  <a:cubicBezTo>
                    <a:pt x="60" y="422"/>
                    <a:pt x="1" y="528"/>
                    <a:pt x="1" y="640"/>
                  </a:cubicBezTo>
                  <a:lnTo>
                    <a:pt x="1" y="1290"/>
                  </a:lnTo>
                  <a:cubicBezTo>
                    <a:pt x="1" y="1404"/>
                    <a:pt x="60" y="1508"/>
                    <a:pt x="159" y="1562"/>
                  </a:cubicBezTo>
                  <a:lnTo>
                    <a:pt x="722" y="1887"/>
                  </a:lnTo>
                  <a:cubicBezTo>
                    <a:pt x="771" y="1916"/>
                    <a:pt x="824" y="1930"/>
                    <a:pt x="879" y="1930"/>
                  </a:cubicBezTo>
                  <a:cubicBezTo>
                    <a:pt x="935" y="1930"/>
                    <a:pt x="987" y="1916"/>
                    <a:pt x="1037" y="1887"/>
                  </a:cubicBezTo>
                  <a:lnTo>
                    <a:pt x="1600" y="1562"/>
                  </a:lnTo>
                  <a:cubicBezTo>
                    <a:pt x="1699" y="1508"/>
                    <a:pt x="1758" y="1404"/>
                    <a:pt x="1758" y="1290"/>
                  </a:cubicBezTo>
                  <a:lnTo>
                    <a:pt x="1758" y="640"/>
                  </a:lnTo>
                  <a:cubicBezTo>
                    <a:pt x="1758" y="528"/>
                    <a:pt x="1699" y="422"/>
                    <a:pt x="1600" y="368"/>
                  </a:cubicBezTo>
                  <a:lnTo>
                    <a:pt x="1037" y="43"/>
                  </a:lnTo>
                  <a:cubicBezTo>
                    <a:pt x="989" y="15"/>
                    <a:pt x="935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59;p87"/>
            <p:cNvSpPr/>
            <p:nvPr/>
          </p:nvSpPr>
          <p:spPr>
            <a:xfrm>
              <a:off x="2452617" y="1683887"/>
              <a:ext cx="121197" cy="207993"/>
            </a:xfrm>
            <a:custGeom>
              <a:avLst/>
              <a:gdLst/>
              <a:ahLst/>
              <a:cxnLst/>
              <a:rect l="l" t="t" r="r" b="b"/>
              <a:pathLst>
                <a:path w="3974" h="6820" extrusionOk="0">
                  <a:moveTo>
                    <a:pt x="2251" y="1687"/>
                  </a:moveTo>
                  <a:cubicBezTo>
                    <a:pt x="2370" y="1741"/>
                    <a:pt x="2506" y="1775"/>
                    <a:pt x="2642" y="1775"/>
                  </a:cubicBezTo>
                  <a:cubicBezTo>
                    <a:pt x="2728" y="1775"/>
                    <a:pt x="2815" y="1761"/>
                    <a:pt x="2898" y="1731"/>
                  </a:cubicBezTo>
                  <a:lnTo>
                    <a:pt x="2898" y="2840"/>
                  </a:lnTo>
                  <a:cubicBezTo>
                    <a:pt x="2898" y="3342"/>
                    <a:pt x="2490" y="3750"/>
                    <a:pt x="1988" y="3750"/>
                  </a:cubicBezTo>
                  <a:cubicBezTo>
                    <a:pt x="1987" y="3750"/>
                    <a:pt x="1986" y="3750"/>
                    <a:pt x="1985" y="3750"/>
                  </a:cubicBezTo>
                  <a:cubicBezTo>
                    <a:pt x="1482" y="3750"/>
                    <a:pt x="1078" y="3343"/>
                    <a:pt x="1078" y="2842"/>
                  </a:cubicBezTo>
                  <a:lnTo>
                    <a:pt x="1078" y="1721"/>
                  </a:lnTo>
                  <a:cubicBezTo>
                    <a:pt x="1280" y="1806"/>
                    <a:pt x="1488" y="1823"/>
                    <a:pt x="1619" y="1823"/>
                  </a:cubicBezTo>
                  <a:cubicBezTo>
                    <a:pt x="1622" y="1823"/>
                    <a:pt x="1626" y="1823"/>
                    <a:pt x="1630" y="1823"/>
                  </a:cubicBezTo>
                  <a:cubicBezTo>
                    <a:pt x="1869" y="1823"/>
                    <a:pt x="2092" y="1772"/>
                    <a:pt x="2251" y="1687"/>
                  </a:cubicBezTo>
                  <a:close/>
                  <a:moveTo>
                    <a:pt x="2233" y="4045"/>
                  </a:moveTo>
                  <a:lnTo>
                    <a:pt x="2233" y="4427"/>
                  </a:lnTo>
                  <a:lnTo>
                    <a:pt x="1741" y="4427"/>
                  </a:lnTo>
                  <a:lnTo>
                    <a:pt x="1741" y="4045"/>
                  </a:lnTo>
                  <a:cubicBezTo>
                    <a:pt x="1819" y="4062"/>
                    <a:pt x="1903" y="4070"/>
                    <a:pt x="1986" y="4070"/>
                  </a:cubicBezTo>
                  <a:cubicBezTo>
                    <a:pt x="2071" y="4070"/>
                    <a:pt x="2151" y="4062"/>
                    <a:pt x="2233" y="4045"/>
                  </a:cubicBezTo>
                  <a:close/>
                  <a:moveTo>
                    <a:pt x="798" y="1"/>
                  </a:moveTo>
                  <a:cubicBezTo>
                    <a:pt x="475" y="1"/>
                    <a:pt x="212" y="264"/>
                    <a:pt x="212" y="588"/>
                  </a:cubicBezTo>
                  <a:lnTo>
                    <a:pt x="212" y="2384"/>
                  </a:lnTo>
                  <a:cubicBezTo>
                    <a:pt x="212" y="2680"/>
                    <a:pt x="453" y="2920"/>
                    <a:pt x="747" y="2920"/>
                  </a:cubicBezTo>
                  <a:lnTo>
                    <a:pt x="761" y="2920"/>
                  </a:lnTo>
                  <a:cubicBezTo>
                    <a:pt x="788" y="3361"/>
                    <a:pt x="1050" y="3737"/>
                    <a:pt x="1421" y="3931"/>
                  </a:cubicBezTo>
                  <a:lnTo>
                    <a:pt x="1421" y="4438"/>
                  </a:lnTo>
                  <a:cubicBezTo>
                    <a:pt x="622" y="4538"/>
                    <a:pt x="1" y="5220"/>
                    <a:pt x="1" y="6049"/>
                  </a:cubicBezTo>
                  <a:lnTo>
                    <a:pt x="1" y="6505"/>
                  </a:lnTo>
                  <a:cubicBezTo>
                    <a:pt x="1" y="6680"/>
                    <a:pt x="142" y="6820"/>
                    <a:pt x="315" y="6820"/>
                  </a:cubicBezTo>
                  <a:lnTo>
                    <a:pt x="1668" y="6820"/>
                  </a:lnTo>
                  <a:cubicBezTo>
                    <a:pt x="1756" y="6820"/>
                    <a:pt x="1828" y="6748"/>
                    <a:pt x="1828" y="6661"/>
                  </a:cubicBezTo>
                  <a:cubicBezTo>
                    <a:pt x="1828" y="6573"/>
                    <a:pt x="1756" y="6501"/>
                    <a:pt x="1668" y="6501"/>
                  </a:cubicBezTo>
                  <a:lnTo>
                    <a:pt x="320" y="6501"/>
                  </a:lnTo>
                  <a:lnTo>
                    <a:pt x="320" y="6049"/>
                  </a:lnTo>
                  <a:cubicBezTo>
                    <a:pt x="320" y="5329"/>
                    <a:pt x="906" y="4744"/>
                    <a:pt x="1624" y="4744"/>
                  </a:cubicBezTo>
                  <a:lnTo>
                    <a:pt x="2352" y="4744"/>
                  </a:lnTo>
                  <a:cubicBezTo>
                    <a:pt x="3070" y="4744"/>
                    <a:pt x="3655" y="5329"/>
                    <a:pt x="3655" y="6049"/>
                  </a:cubicBezTo>
                  <a:lnTo>
                    <a:pt x="3655" y="6501"/>
                  </a:lnTo>
                  <a:lnTo>
                    <a:pt x="2306" y="6501"/>
                  </a:lnTo>
                  <a:cubicBezTo>
                    <a:pt x="2219" y="6501"/>
                    <a:pt x="2148" y="6573"/>
                    <a:pt x="2148" y="6661"/>
                  </a:cubicBezTo>
                  <a:cubicBezTo>
                    <a:pt x="2148" y="6748"/>
                    <a:pt x="2219" y="6820"/>
                    <a:pt x="2306" y="6820"/>
                  </a:cubicBezTo>
                  <a:lnTo>
                    <a:pt x="3658" y="6820"/>
                  </a:lnTo>
                  <a:cubicBezTo>
                    <a:pt x="3834" y="6820"/>
                    <a:pt x="3973" y="6680"/>
                    <a:pt x="3973" y="6505"/>
                  </a:cubicBezTo>
                  <a:lnTo>
                    <a:pt x="3973" y="6049"/>
                  </a:lnTo>
                  <a:cubicBezTo>
                    <a:pt x="3971" y="5224"/>
                    <a:pt x="3351" y="4540"/>
                    <a:pt x="2551" y="4441"/>
                  </a:cubicBezTo>
                  <a:lnTo>
                    <a:pt x="2551" y="3932"/>
                  </a:lnTo>
                  <a:cubicBezTo>
                    <a:pt x="2923" y="3738"/>
                    <a:pt x="3184" y="3362"/>
                    <a:pt x="3213" y="2922"/>
                  </a:cubicBezTo>
                  <a:lnTo>
                    <a:pt x="3226" y="2922"/>
                  </a:lnTo>
                  <a:cubicBezTo>
                    <a:pt x="3521" y="2922"/>
                    <a:pt x="3762" y="2682"/>
                    <a:pt x="3762" y="2386"/>
                  </a:cubicBezTo>
                  <a:lnTo>
                    <a:pt x="3762" y="2001"/>
                  </a:lnTo>
                  <a:cubicBezTo>
                    <a:pt x="3762" y="1915"/>
                    <a:pt x="3689" y="1841"/>
                    <a:pt x="3602" y="1841"/>
                  </a:cubicBezTo>
                  <a:cubicBezTo>
                    <a:pt x="3516" y="1841"/>
                    <a:pt x="3442" y="1915"/>
                    <a:pt x="3442" y="2001"/>
                  </a:cubicBezTo>
                  <a:lnTo>
                    <a:pt x="3442" y="2386"/>
                  </a:lnTo>
                  <a:cubicBezTo>
                    <a:pt x="3442" y="2505"/>
                    <a:pt x="3345" y="2604"/>
                    <a:pt x="3226" y="2604"/>
                  </a:cubicBezTo>
                  <a:lnTo>
                    <a:pt x="3214" y="2604"/>
                  </a:lnTo>
                  <a:lnTo>
                    <a:pt x="3214" y="1435"/>
                  </a:lnTo>
                  <a:cubicBezTo>
                    <a:pt x="3214" y="1370"/>
                    <a:pt x="3175" y="1309"/>
                    <a:pt x="3112" y="1287"/>
                  </a:cubicBezTo>
                  <a:cubicBezTo>
                    <a:pt x="3094" y="1280"/>
                    <a:pt x="3075" y="1276"/>
                    <a:pt x="3056" y="1276"/>
                  </a:cubicBezTo>
                  <a:cubicBezTo>
                    <a:pt x="3011" y="1276"/>
                    <a:pt x="2967" y="1295"/>
                    <a:pt x="2935" y="1329"/>
                  </a:cubicBezTo>
                  <a:cubicBezTo>
                    <a:pt x="2850" y="1424"/>
                    <a:pt x="2744" y="1458"/>
                    <a:pt x="2640" y="1458"/>
                  </a:cubicBezTo>
                  <a:cubicBezTo>
                    <a:pt x="2518" y="1458"/>
                    <a:pt x="2399" y="1411"/>
                    <a:pt x="2323" y="1365"/>
                  </a:cubicBezTo>
                  <a:cubicBezTo>
                    <a:pt x="2298" y="1350"/>
                    <a:pt x="2269" y="1342"/>
                    <a:pt x="2241" y="1342"/>
                  </a:cubicBezTo>
                  <a:cubicBezTo>
                    <a:pt x="2206" y="1342"/>
                    <a:pt x="2171" y="1354"/>
                    <a:pt x="2143" y="1375"/>
                  </a:cubicBezTo>
                  <a:cubicBezTo>
                    <a:pt x="2048" y="1450"/>
                    <a:pt x="1843" y="1504"/>
                    <a:pt x="1623" y="1504"/>
                  </a:cubicBezTo>
                  <a:cubicBezTo>
                    <a:pt x="1406" y="1504"/>
                    <a:pt x="1174" y="1451"/>
                    <a:pt x="1021" y="1316"/>
                  </a:cubicBezTo>
                  <a:cubicBezTo>
                    <a:pt x="993" y="1289"/>
                    <a:pt x="955" y="1276"/>
                    <a:pt x="917" y="1276"/>
                  </a:cubicBezTo>
                  <a:cubicBezTo>
                    <a:pt x="894" y="1276"/>
                    <a:pt x="871" y="1281"/>
                    <a:pt x="850" y="1290"/>
                  </a:cubicBezTo>
                  <a:cubicBezTo>
                    <a:pt x="793" y="1316"/>
                    <a:pt x="756" y="1374"/>
                    <a:pt x="756" y="1435"/>
                  </a:cubicBezTo>
                  <a:lnTo>
                    <a:pt x="756" y="2604"/>
                  </a:lnTo>
                  <a:lnTo>
                    <a:pt x="746" y="2604"/>
                  </a:lnTo>
                  <a:cubicBezTo>
                    <a:pt x="627" y="2604"/>
                    <a:pt x="530" y="2505"/>
                    <a:pt x="530" y="2386"/>
                  </a:cubicBezTo>
                  <a:lnTo>
                    <a:pt x="530" y="589"/>
                  </a:lnTo>
                  <a:cubicBezTo>
                    <a:pt x="530" y="443"/>
                    <a:pt x="649" y="320"/>
                    <a:pt x="797" y="320"/>
                  </a:cubicBezTo>
                  <a:lnTo>
                    <a:pt x="906" y="320"/>
                  </a:lnTo>
                  <a:cubicBezTo>
                    <a:pt x="943" y="320"/>
                    <a:pt x="982" y="334"/>
                    <a:pt x="1011" y="360"/>
                  </a:cubicBezTo>
                  <a:lnTo>
                    <a:pt x="1047" y="387"/>
                  </a:lnTo>
                  <a:cubicBezTo>
                    <a:pt x="1138" y="460"/>
                    <a:pt x="1246" y="496"/>
                    <a:pt x="1353" y="496"/>
                  </a:cubicBezTo>
                  <a:cubicBezTo>
                    <a:pt x="1472" y="496"/>
                    <a:pt x="1590" y="452"/>
                    <a:pt x="1683" y="366"/>
                  </a:cubicBezTo>
                  <a:cubicBezTo>
                    <a:pt x="1716" y="337"/>
                    <a:pt x="1756" y="320"/>
                    <a:pt x="1799" y="320"/>
                  </a:cubicBezTo>
                  <a:lnTo>
                    <a:pt x="3177" y="320"/>
                  </a:lnTo>
                  <a:cubicBezTo>
                    <a:pt x="3323" y="320"/>
                    <a:pt x="3444" y="440"/>
                    <a:pt x="3444" y="589"/>
                  </a:cubicBezTo>
                  <a:lnTo>
                    <a:pt x="3444" y="1363"/>
                  </a:lnTo>
                  <a:cubicBezTo>
                    <a:pt x="3444" y="1450"/>
                    <a:pt x="3517" y="1523"/>
                    <a:pt x="3604" y="1523"/>
                  </a:cubicBezTo>
                  <a:cubicBezTo>
                    <a:pt x="3691" y="1523"/>
                    <a:pt x="3764" y="1450"/>
                    <a:pt x="3764" y="1363"/>
                  </a:cubicBezTo>
                  <a:lnTo>
                    <a:pt x="3764" y="589"/>
                  </a:lnTo>
                  <a:cubicBezTo>
                    <a:pt x="3764" y="266"/>
                    <a:pt x="3500" y="2"/>
                    <a:pt x="3177" y="2"/>
                  </a:cubicBezTo>
                  <a:lnTo>
                    <a:pt x="1799" y="2"/>
                  </a:lnTo>
                  <a:cubicBezTo>
                    <a:pt x="1675" y="2"/>
                    <a:pt x="1557" y="47"/>
                    <a:pt x="1469" y="130"/>
                  </a:cubicBezTo>
                  <a:cubicBezTo>
                    <a:pt x="1437" y="160"/>
                    <a:pt x="1397" y="175"/>
                    <a:pt x="1356" y="175"/>
                  </a:cubicBezTo>
                  <a:cubicBezTo>
                    <a:pt x="1318" y="175"/>
                    <a:pt x="1280" y="162"/>
                    <a:pt x="1249" y="137"/>
                  </a:cubicBezTo>
                  <a:lnTo>
                    <a:pt x="1214" y="108"/>
                  </a:lnTo>
                  <a:cubicBezTo>
                    <a:pt x="1127" y="38"/>
                    <a:pt x="1018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60;p87"/>
            <p:cNvSpPr/>
            <p:nvPr/>
          </p:nvSpPr>
          <p:spPr>
            <a:xfrm>
              <a:off x="2483327" y="1559737"/>
              <a:ext cx="59714" cy="53615"/>
            </a:xfrm>
            <a:custGeom>
              <a:avLst/>
              <a:gdLst/>
              <a:ahLst/>
              <a:cxnLst/>
              <a:rect l="l" t="t" r="r" b="b"/>
              <a:pathLst>
                <a:path w="1958" h="1758" extrusionOk="0">
                  <a:moveTo>
                    <a:pt x="654" y="0"/>
                  </a:moveTo>
                  <a:cubicBezTo>
                    <a:pt x="540" y="0"/>
                    <a:pt x="438" y="60"/>
                    <a:pt x="382" y="159"/>
                  </a:cubicBezTo>
                  <a:lnTo>
                    <a:pt x="55" y="722"/>
                  </a:lnTo>
                  <a:cubicBezTo>
                    <a:pt x="1" y="819"/>
                    <a:pt x="1" y="938"/>
                    <a:pt x="55" y="1035"/>
                  </a:cubicBezTo>
                  <a:lnTo>
                    <a:pt x="60" y="1043"/>
                  </a:lnTo>
                  <a:cubicBezTo>
                    <a:pt x="90" y="1095"/>
                    <a:pt x="145" y="1123"/>
                    <a:pt x="200" y="1123"/>
                  </a:cubicBezTo>
                  <a:cubicBezTo>
                    <a:pt x="226" y="1123"/>
                    <a:pt x="253" y="1117"/>
                    <a:pt x="276" y="1103"/>
                  </a:cubicBezTo>
                  <a:cubicBezTo>
                    <a:pt x="353" y="1057"/>
                    <a:pt x="378" y="960"/>
                    <a:pt x="336" y="885"/>
                  </a:cubicBezTo>
                  <a:lnTo>
                    <a:pt x="334" y="883"/>
                  </a:lnTo>
                  <a:lnTo>
                    <a:pt x="657" y="325"/>
                  </a:lnTo>
                  <a:lnTo>
                    <a:pt x="1302" y="325"/>
                  </a:lnTo>
                  <a:lnTo>
                    <a:pt x="1626" y="883"/>
                  </a:lnTo>
                  <a:lnTo>
                    <a:pt x="1302" y="1440"/>
                  </a:lnTo>
                  <a:lnTo>
                    <a:pt x="657" y="1440"/>
                  </a:lnTo>
                  <a:lnTo>
                    <a:pt x="656" y="1438"/>
                  </a:lnTo>
                  <a:cubicBezTo>
                    <a:pt x="626" y="1386"/>
                    <a:pt x="572" y="1358"/>
                    <a:pt x="517" y="1358"/>
                  </a:cubicBezTo>
                  <a:cubicBezTo>
                    <a:pt x="490" y="1358"/>
                    <a:pt x="463" y="1365"/>
                    <a:pt x="438" y="1378"/>
                  </a:cubicBezTo>
                  <a:cubicBezTo>
                    <a:pt x="361" y="1423"/>
                    <a:pt x="336" y="1521"/>
                    <a:pt x="378" y="1596"/>
                  </a:cubicBezTo>
                  <a:lnTo>
                    <a:pt x="382" y="1600"/>
                  </a:lnTo>
                  <a:cubicBezTo>
                    <a:pt x="436" y="1698"/>
                    <a:pt x="540" y="1758"/>
                    <a:pt x="654" y="1758"/>
                  </a:cubicBezTo>
                  <a:lnTo>
                    <a:pt x="1304" y="1758"/>
                  </a:lnTo>
                  <a:cubicBezTo>
                    <a:pt x="1416" y="1758"/>
                    <a:pt x="1522" y="1698"/>
                    <a:pt x="1576" y="1600"/>
                  </a:cubicBezTo>
                  <a:lnTo>
                    <a:pt x="1901" y="1036"/>
                  </a:lnTo>
                  <a:cubicBezTo>
                    <a:pt x="1957" y="938"/>
                    <a:pt x="1957" y="819"/>
                    <a:pt x="1901" y="722"/>
                  </a:cubicBezTo>
                  <a:lnTo>
                    <a:pt x="1576" y="159"/>
                  </a:lnTo>
                  <a:cubicBezTo>
                    <a:pt x="1522" y="60"/>
                    <a:pt x="1416" y="0"/>
                    <a:pt x="1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2248;p87"/>
          <p:cNvSpPr/>
          <p:nvPr/>
        </p:nvSpPr>
        <p:spPr>
          <a:xfrm>
            <a:off x="463272" y="3582290"/>
            <a:ext cx="493800" cy="493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90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2286;p87"/>
          <p:cNvGrpSpPr/>
          <p:nvPr/>
        </p:nvGrpSpPr>
        <p:grpSpPr>
          <a:xfrm>
            <a:off x="544206" y="3673621"/>
            <a:ext cx="332147" cy="331408"/>
            <a:chOff x="8041979" y="2106596"/>
            <a:chExt cx="332147" cy="331408"/>
          </a:xfrm>
        </p:grpSpPr>
        <p:sp>
          <p:nvSpPr>
            <p:cNvPr id="42" name="Google Shape;2287;p87"/>
            <p:cNvSpPr/>
            <p:nvPr/>
          </p:nvSpPr>
          <p:spPr>
            <a:xfrm>
              <a:off x="8202420" y="2184331"/>
              <a:ext cx="37390" cy="50504"/>
            </a:xfrm>
            <a:custGeom>
              <a:avLst/>
              <a:gdLst/>
              <a:ahLst/>
              <a:cxnLst/>
              <a:rect l="l" t="t" r="r" b="b"/>
              <a:pathLst>
                <a:path w="1226" h="1656" extrusionOk="0">
                  <a:moveTo>
                    <a:pt x="652" y="0"/>
                  </a:moveTo>
                  <a:cubicBezTo>
                    <a:pt x="549" y="0"/>
                    <a:pt x="445" y="24"/>
                    <a:pt x="357" y="73"/>
                  </a:cubicBezTo>
                  <a:cubicBezTo>
                    <a:pt x="215" y="155"/>
                    <a:pt x="135" y="293"/>
                    <a:pt x="135" y="454"/>
                  </a:cubicBezTo>
                  <a:cubicBezTo>
                    <a:pt x="135" y="538"/>
                    <a:pt x="157" y="621"/>
                    <a:pt x="184" y="691"/>
                  </a:cubicBezTo>
                  <a:lnTo>
                    <a:pt x="160" y="691"/>
                  </a:lnTo>
                  <a:cubicBezTo>
                    <a:pt x="73" y="691"/>
                    <a:pt x="0" y="762"/>
                    <a:pt x="0" y="851"/>
                  </a:cubicBezTo>
                  <a:cubicBezTo>
                    <a:pt x="0" y="937"/>
                    <a:pt x="73" y="1009"/>
                    <a:pt x="160" y="1009"/>
                  </a:cubicBezTo>
                  <a:lnTo>
                    <a:pt x="300" y="1009"/>
                  </a:lnTo>
                  <a:cubicBezTo>
                    <a:pt x="306" y="1101"/>
                    <a:pt x="295" y="1142"/>
                    <a:pt x="209" y="1256"/>
                  </a:cubicBezTo>
                  <a:lnTo>
                    <a:pt x="102" y="1390"/>
                  </a:lnTo>
                  <a:cubicBezTo>
                    <a:pt x="65" y="1438"/>
                    <a:pt x="58" y="1502"/>
                    <a:pt x="84" y="1558"/>
                  </a:cubicBezTo>
                  <a:cubicBezTo>
                    <a:pt x="109" y="1613"/>
                    <a:pt x="164" y="1647"/>
                    <a:pt x="226" y="1650"/>
                  </a:cubicBezTo>
                  <a:lnTo>
                    <a:pt x="1064" y="1655"/>
                  </a:lnTo>
                  <a:lnTo>
                    <a:pt x="1067" y="1655"/>
                  </a:lnTo>
                  <a:cubicBezTo>
                    <a:pt x="1154" y="1655"/>
                    <a:pt x="1225" y="1586"/>
                    <a:pt x="1225" y="1499"/>
                  </a:cubicBezTo>
                  <a:cubicBezTo>
                    <a:pt x="1223" y="1414"/>
                    <a:pt x="1152" y="1341"/>
                    <a:pt x="1064" y="1339"/>
                  </a:cubicBezTo>
                  <a:lnTo>
                    <a:pt x="540" y="1335"/>
                  </a:lnTo>
                  <a:cubicBezTo>
                    <a:pt x="601" y="1228"/>
                    <a:pt x="625" y="1135"/>
                    <a:pt x="618" y="1012"/>
                  </a:cubicBezTo>
                  <a:lnTo>
                    <a:pt x="747" y="1012"/>
                  </a:lnTo>
                  <a:cubicBezTo>
                    <a:pt x="834" y="1012"/>
                    <a:pt x="907" y="939"/>
                    <a:pt x="907" y="852"/>
                  </a:cubicBezTo>
                  <a:cubicBezTo>
                    <a:pt x="907" y="766"/>
                    <a:pt x="834" y="692"/>
                    <a:pt x="747" y="692"/>
                  </a:cubicBezTo>
                  <a:lnTo>
                    <a:pt x="536" y="692"/>
                  </a:lnTo>
                  <a:cubicBezTo>
                    <a:pt x="500" y="633"/>
                    <a:pt x="451" y="532"/>
                    <a:pt x="451" y="454"/>
                  </a:cubicBezTo>
                  <a:cubicBezTo>
                    <a:pt x="451" y="422"/>
                    <a:pt x="458" y="383"/>
                    <a:pt x="514" y="350"/>
                  </a:cubicBezTo>
                  <a:cubicBezTo>
                    <a:pt x="553" y="328"/>
                    <a:pt x="602" y="318"/>
                    <a:pt x="649" y="318"/>
                  </a:cubicBezTo>
                  <a:cubicBezTo>
                    <a:pt x="700" y="318"/>
                    <a:pt x="748" y="329"/>
                    <a:pt x="779" y="349"/>
                  </a:cubicBezTo>
                  <a:cubicBezTo>
                    <a:pt x="832" y="379"/>
                    <a:pt x="875" y="427"/>
                    <a:pt x="885" y="463"/>
                  </a:cubicBezTo>
                  <a:cubicBezTo>
                    <a:pt x="905" y="533"/>
                    <a:pt x="970" y="579"/>
                    <a:pt x="1040" y="579"/>
                  </a:cubicBezTo>
                  <a:cubicBezTo>
                    <a:pt x="1055" y="579"/>
                    <a:pt x="1069" y="577"/>
                    <a:pt x="1084" y="573"/>
                  </a:cubicBezTo>
                  <a:cubicBezTo>
                    <a:pt x="1169" y="549"/>
                    <a:pt x="1217" y="461"/>
                    <a:pt x="1195" y="376"/>
                  </a:cubicBezTo>
                  <a:cubicBezTo>
                    <a:pt x="1162" y="260"/>
                    <a:pt x="1070" y="150"/>
                    <a:pt x="948" y="76"/>
                  </a:cubicBezTo>
                  <a:cubicBezTo>
                    <a:pt x="863" y="26"/>
                    <a:pt x="758" y="0"/>
                    <a:pt x="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88;p87"/>
            <p:cNvSpPr/>
            <p:nvPr/>
          </p:nvSpPr>
          <p:spPr>
            <a:xfrm>
              <a:off x="8068175" y="2106596"/>
              <a:ext cx="305951" cy="206224"/>
            </a:xfrm>
            <a:custGeom>
              <a:avLst/>
              <a:gdLst/>
              <a:ahLst/>
              <a:cxnLst/>
              <a:rect l="l" t="t" r="r" b="b"/>
              <a:pathLst>
                <a:path w="10032" h="6762" extrusionOk="0">
                  <a:moveTo>
                    <a:pt x="1590" y="2561"/>
                  </a:moveTo>
                  <a:cubicBezTo>
                    <a:pt x="2291" y="2561"/>
                    <a:pt x="2862" y="3132"/>
                    <a:pt x="2862" y="3835"/>
                  </a:cubicBezTo>
                  <a:cubicBezTo>
                    <a:pt x="2862" y="4536"/>
                    <a:pt x="2291" y="5109"/>
                    <a:pt x="1590" y="5109"/>
                  </a:cubicBezTo>
                  <a:cubicBezTo>
                    <a:pt x="887" y="5109"/>
                    <a:pt x="316" y="4536"/>
                    <a:pt x="316" y="3835"/>
                  </a:cubicBezTo>
                  <a:cubicBezTo>
                    <a:pt x="316" y="3132"/>
                    <a:pt x="887" y="2561"/>
                    <a:pt x="1590" y="2561"/>
                  </a:cubicBezTo>
                  <a:close/>
                  <a:moveTo>
                    <a:pt x="8434" y="2561"/>
                  </a:moveTo>
                  <a:cubicBezTo>
                    <a:pt x="9137" y="2561"/>
                    <a:pt x="9709" y="3132"/>
                    <a:pt x="9709" y="3835"/>
                  </a:cubicBezTo>
                  <a:cubicBezTo>
                    <a:pt x="9709" y="4536"/>
                    <a:pt x="9139" y="5109"/>
                    <a:pt x="8434" y="5109"/>
                  </a:cubicBezTo>
                  <a:cubicBezTo>
                    <a:pt x="7733" y="5109"/>
                    <a:pt x="7162" y="4536"/>
                    <a:pt x="7162" y="3835"/>
                  </a:cubicBezTo>
                  <a:cubicBezTo>
                    <a:pt x="7162" y="3132"/>
                    <a:pt x="7733" y="2561"/>
                    <a:pt x="8434" y="2561"/>
                  </a:cubicBezTo>
                  <a:close/>
                  <a:moveTo>
                    <a:pt x="4833" y="0"/>
                  </a:moveTo>
                  <a:cubicBezTo>
                    <a:pt x="4628" y="0"/>
                    <a:pt x="4436" y="109"/>
                    <a:pt x="4332" y="281"/>
                  </a:cubicBezTo>
                  <a:lnTo>
                    <a:pt x="4137" y="603"/>
                  </a:lnTo>
                  <a:cubicBezTo>
                    <a:pt x="4113" y="640"/>
                    <a:pt x="4081" y="672"/>
                    <a:pt x="4043" y="694"/>
                  </a:cubicBezTo>
                  <a:lnTo>
                    <a:pt x="3176" y="1193"/>
                  </a:lnTo>
                  <a:cubicBezTo>
                    <a:pt x="3138" y="1215"/>
                    <a:pt x="3092" y="1227"/>
                    <a:pt x="3048" y="1230"/>
                  </a:cubicBezTo>
                  <a:lnTo>
                    <a:pt x="2672" y="1239"/>
                  </a:lnTo>
                  <a:cubicBezTo>
                    <a:pt x="2468" y="1242"/>
                    <a:pt x="2277" y="1355"/>
                    <a:pt x="2179" y="1530"/>
                  </a:cubicBezTo>
                  <a:lnTo>
                    <a:pt x="1995" y="1848"/>
                  </a:lnTo>
                  <a:cubicBezTo>
                    <a:pt x="1918" y="1981"/>
                    <a:pt x="1900" y="2136"/>
                    <a:pt x="1934" y="2280"/>
                  </a:cubicBezTo>
                  <a:cubicBezTo>
                    <a:pt x="1823" y="2256"/>
                    <a:pt x="1711" y="2244"/>
                    <a:pt x="1593" y="2244"/>
                  </a:cubicBezTo>
                  <a:cubicBezTo>
                    <a:pt x="715" y="2244"/>
                    <a:pt x="1" y="2959"/>
                    <a:pt x="1" y="3837"/>
                  </a:cubicBezTo>
                  <a:cubicBezTo>
                    <a:pt x="1" y="4715"/>
                    <a:pt x="715" y="5429"/>
                    <a:pt x="1593" y="5429"/>
                  </a:cubicBezTo>
                  <a:cubicBezTo>
                    <a:pt x="1818" y="5429"/>
                    <a:pt x="2031" y="5383"/>
                    <a:pt x="2224" y="5300"/>
                  </a:cubicBezTo>
                  <a:cubicBezTo>
                    <a:pt x="2332" y="5436"/>
                    <a:pt x="2497" y="5519"/>
                    <a:pt x="2672" y="5523"/>
                  </a:cubicBezTo>
                  <a:lnTo>
                    <a:pt x="3048" y="5531"/>
                  </a:lnTo>
                  <a:cubicBezTo>
                    <a:pt x="3092" y="5531"/>
                    <a:pt x="3138" y="5545"/>
                    <a:pt x="3176" y="5569"/>
                  </a:cubicBezTo>
                  <a:lnTo>
                    <a:pt x="4043" y="6067"/>
                  </a:lnTo>
                  <a:cubicBezTo>
                    <a:pt x="4081" y="6089"/>
                    <a:pt x="4115" y="6123"/>
                    <a:pt x="4137" y="6159"/>
                  </a:cubicBezTo>
                  <a:lnTo>
                    <a:pt x="4332" y="6481"/>
                  </a:lnTo>
                  <a:cubicBezTo>
                    <a:pt x="4436" y="6654"/>
                    <a:pt x="4630" y="6761"/>
                    <a:pt x="4833" y="6761"/>
                  </a:cubicBezTo>
                  <a:lnTo>
                    <a:pt x="5200" y="6761"/>
                  </a:lnTo>
                  <a:cubicBezTo>
                    <a:pt x="5404" y="6761"/>
                    <a:pt x="5595" y="6653"/>
                    <a:pt x="5700" y="6481"/>
                  </a:cubicBezTo>
                  <a:lnTo>
                    <a:pt x="5896" y="6159"/>
                  </a:lnTo>
                  <a:cubicBezTo>
                    <a:pt x="5920" y="6122"/>
                    <a:pt x="5950" y="6089"/>
                    <a:pt x="5990" y="6067"/>
                  </a:cubicBezTo>
                  <a:lnTo>
                    <a:pt x="6857" y="5569"/>
                  </a:lnTo>
                  <a:cubicBezTo>
                    <a:pt x="6895" y="5547"/>
                    <a:pt x="6939" y="5535"/>
                    <a:pt x="6985" y="5531"/>
                  </a:cubicBezTo>
                  <a:lnTo>
                    <a:pt x="7361" y="5523"/>
                  </a:lnTo>
                  <a:cubicBezTo>
                    <a:pt x="7536" y="5519"/>
                    <a:pt x="7701" y="5436"/>
                    <a:pt x="7807" y="5300"/>
                  </a:cubicBezTo>
                  <a:cubicBezTo>
                    <a:pt x="8001" y="5385"/>
                    <a:pt x="8217" y="5429"/>
                    <a:pt x="8439" y="5429"/>
                  </a:cubicBezTo>
                  <a:cubicBezTo>
                    <a:pt x="9317" y="5429"/>
                    <a:pt x="10032" y="4715"/>
                    <a:pt x="10032" y="3837"/>
                  </a:cubicBezTo>
                  <a:cubicBezTo>
                    <a:pt x="10032" y="2959"/>
                    <a:pt x="9314" y="2243"/>
                    <a:pt x="8434" y="2243"/>
                  </a:cubicBezTo>
                  <a:cubicBezTo>
                    <a:pt x="8319" y="2243"/>
                    <a:pt x="8203" y="2255"/>
                    <a:pt x="8094" y="2278"/>
                  </a:cubicBezTo>
                  <a:cubicBezTo>
                    <a:pt x="8132" y="2134"/>
                    <a:pt x="8109" y="1976"/>
                    <a:pt x="8033" y="1846"/>
                  </a:cubicBezTo>
                  <a:lnTo>
                    <a:pt x="7851" y="1526"/>
                  </a:lnTo>
                  <a:cubicBezTo>
                    <a:pt x="7749" y="1351"/>
                    <a:pt x="7558" y="1241"/>
                    <a:pt x="7357" y="1236"/>
                  </a:cubicBezTo>
                  <a:lnTo>
                    <a:pt x="6980" y="1227"/>
                  </a:lnTo>
                  <a:cubicBezTo>
                    <a:pt x="6941" y="1227"/>
                    <a:pt x="6901" y="1217"/>
                    <a:pt x="6866" y="1198"/>
                  </a:cubicBezTo>
                  <a:cubicBezTo>
                    <a:pt x="6842" y="1186"/>
                    <a:pt x="6817" y="1180"/>
                    <a:pt x="6793" y="1180"/>
                  </a:cubicBezTo>
                  <a:cubicBezTo>
                    <a:pt x="6734" y="1180"/>
                    <a:pt x="6678" y="1213"/>
                    <a:pt x="6650" y="1268"/>
                  </a:cubicBezTo>
                  <a:cubicBezTo>
                    <a:pt x="6611" y="1346"/>
                    <a:pt x="6643" y="1441"/>
                    <a:pt x="6721" y="1482"/>
                  </a:cubicBezTo>
                  <a:cubicBezTo>
                    <a:pt x="6799" y="1523"/>
                    <a:pt x="6886" y="1545"/>
                    <a:pt x="6973" y="1547"/>
                  </a:cubicBezTo>
                  <a:lnTo>
                    <a:pt x="7351" y="1555"/>
                  </a:lnTo>
                  <a:cubicBezTo>
                    <a:pt x="7441" y="1557"/>
                    <a:pt x="7529" y="1608"/>
                    <a:pt x="7575" y="1686"/>
                  </a:cubicBezTo>
                  <a:lnTo>
                    <a:pt x="7759" y="2006"/>
                  </a:lnTo>
                  <a:cubicBezTo>
                    <a:pt x="7805" y="2086"/>
                    <a:pt x="7805" y="2187"/>
                    <a:pt x="7761" y="2268"/>
                  </a:cubicBezTo>
                  <a:lnTo>
                    <a:pt x="7665" y="2442"/>
                  </a:lnTo>
                  <a:cubicBezTo>
                    <a:pt x="7175" y="2714"/>
                    <a:pt x="6844" y="3238"/>
                    <a:pt x="6844" y="3835"/>
                  </a:cubicBezTo>
                  <a:cubicBezTo>
                    <a:pt x="6844" y="4373"/>
                    <a:pt x="7112" y="4847"/>
                    <a:pt x="7521" y="5137"/>
                  </a:cubicBezTo>
                  <a:cubicBezTo>
                    <a:pt x="7473" y="5176"/>
                    <a:pt x="7414" y="5200"/>
                    <a:pt x="7352" y="5201"/>
                  </a:cubicBezTo>
                  <a:lnTo>
                    <a:pt x="6976" y="5210"/>
                  </a:lnTo>
                  <a:cubicBezTo>
                    <a:pt x="6878" y="5213"/>
                    <a:pt x="6781" y="5240"/>
                    <a:pt x="6696" y="5290"/>
                  </a:cubicBezTo>
                  <a:lnTo>
                    <a:pt x="5828" y="5788"/>
                  </a:lnTo>
                  <a:cubicBezTo>
                    <a:pt x="5743" y="5838"/>
                    <a:pt x="5670" y="5907"/>
                    <a:pt x="5619" y="5992"/>
                  </a:cubicBezTo>
                  <a:lnTo>
                    <a:pt x="5423" y="6314"/>
                  </a:lnTo>
                  <a:cubicBezTo>
                    <a:pt x="5377" y="6392"/>
                    <a:pt x="5289" y="6442"/>
                    <a:pt x="5195" y="6442"/>
                  </a:cubicBezTo>
                  <a:lnTo>
                    <a:pt x="4828" y="6442"/>
                  </a:lnTo>
                  <a:cubicBezTo>
                    <a:pt x="4736" y="6442"/>
                    <a:pt x="4649" y="6392"/>
                    <a:pt x="4600" y="6314"/>
                  </a:cubicBezTo>
                  <a:lnTo>
                    <a:pt x="4404" y="5992"/>
                  </a:lnTo>
                  <a:cubicBezTo>
                    <a:pt x="4353" y="5911"/>
                    <a:pt x="4281" y="5838"/>
                    <a:pt x="4196" y="5788"/>
                  </a:cubicBezTo>
                  <a:lnTo>
                    <a:pt x="3329" y="5290"/>
                  </a:lnTo>
                  <a:cubicBezTo>
                    <a:pt x="3244" y="5240"/>
                    <a:pt x="3145" y="5213"/>
                    <a:pt x="3048" y="5210"/>
                  </a:cubicBezTo>
                  <a:lnTo>
                    <a:pt x="2672" y="5201"/>
                  </a:lnTo>
                  <a:cubicBezTo>
                    <a:pt x="2609" y="5200"/>
                    <a:pt x="2549" y="5176"/>
                    <a:pt x="2504" y="5137"/>
                  </a:cubicBezTo>
                  <a:cubicBezTo>
                    <a:pt x="2912" y="4847"/>
                    <a:pt x="3179" y="4371"/>
                    <a:pt x="3179" y="3835"/>
                  </a:cubicBezTo>
                  <a:cubicBezTo>
                    <a:pt x="3179" y="3235"/>
                    <a:pt x="2847" y="2714"/>
                    <a:pt x="2359" y="2442"/>
                  </a:cubicBezTo>
                  <a:lnTo>
                    <a:pt x="2264" y="2268"/>
                  </a:lnTo>
                  <a:cubicBezTo>
                    <a:pt x="2218" y="2187"/>
                    <a:pt x="2221" y="2086"/>
                    <a:pt x="2265" y="2006"/>
                  </a:cubicBezTo>
                  <a:lnTo>
                    <a:pt x="2447" y="1686"/>
                  </a:lnTo>
                  <a:cubicBezTo>
                    <a:pt x="2495" y="1606"/>
                    <a:pt x="2580" y="1555"/>
                    <a:pt x="2674" y="1555"/>
                  </a:cubicBezTo>
                  <a:lnTo>
                    <a:pt x="3050" y="1547"/>
                  </a:lnTo>
                  <a:cubicBezTo>
                    <a:pt x="3148" y="1545"/>
                    <a:pt x="3245" y="1516"/>
                    <a:pt x="3330" y="1469"/>
                  </a:cubicBezTo>
                  <a:lnTo>
                    <a:pt x="4198" y="968"/>
                  </a:lnTo>
                  <a:cubicBezTo>
                    <a:pt x="4283" y="919"/>
                    <a:pt x="4356" y="849"/>
                    <a:pt x="4407" y="764"/>
                  </a:cubicBezTo>
                  <a:lnTo>
                    <a:pt x="4603" y="443"/>
                  </a:lnTo>
                  <a:cubicBezTo>
                    <a:pt x="4649" y="364"/>
                    <a:pt x="4736" y="315"/>
                    <a:pt x="4829" y="315"/>
                  </a:cubicBezTo>
                  <a:lnTo>
                    <a:pt x="5198" y="315"/>
                  </a:lnTo>
                  <a:cubicBezTo>
                    <a:pt x="5289" y="315"/>
                    <a:pt x="5377" y="364"/>
                    <a:pt x="5425" y="443"/>
                  </a:cubicBezTo>
                  <a:lnTo>
                    <a:pt x="5622" y="764"/>
                  </a:lnTo>
                  <a:cubicBezTo>
                    <a:pt x="5671" y="848"/>
                    <a:pt x="5745" y="919"/>
                    <a:pt x="5830" y="968"/>
                  </a:cubicBezTo>
                  <a:lnTo>
                    <a:pt x="6165" y="1162"/>
                  </a:lnTo>
                  <a:cubicBezTo>
                    <a:pt x="6190" y="1177"/>
                    <a:pt x="6217" y="1184"/>
                    <a:pt x="6244" y="1184"/>
                  </a:cubicBezTo>
                  <a:cubicBezTo>
                    <a:pt x="6300" y="1184"/>
                    <a:pt x="6354" y="1155"/>
                    <a:pt x="6383" y="1104"/>
                  </a:cubicBezTo>
                  <a:cubicBezTo>
                    <a:pt x="6427" y="1028"/>
                    <a:pt x="6400" y="929"/>
                    <a:pt x="6325" y="887"/>
                  </a:cubicBezTo>
                  <a:lnTo>
                    <a:pt x="5990" y="694"/>
                  </a:lnTo>
                  <a:cubicBezTo>
                    <a:pt x="5950" y="671"/>
                    <a:pt x="5916" y="638"/>
                    <a:pt x="5896" y="603"/>
                  </a:cubicBezTo>
                  <a:lnTo>
                    <a:pt x="5700" y="281"/>
                  </a:lnTo>
                  <a:cubicBezTo>
                    <a:pt x="5593" y="108"/>
                    <a:pt x="5403" y="0"/>
                    <a:pt x="5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89;p87"/>
            <p:cNvSpPr/>
            <p:nvPr/>
          </p:nvSpPr>
          <p:spPr>
            <a:xfrm>
              <a:off x="8310286" y="2203666"/>
              <a:ext cx="30284" cy="40074"/>
            </a:xfrm>
            <a:custGeom>
              <a:avLst/>
              <a:gdLst/>
              <a:ahLst/>
              <a:cxnLst/>
              <a:rect l="l" t="t" r="r" b="b"/>
              <a:pathLst>
                <a:path w="993" h="1314" extrusionOk="0">
                  <a:moveTo>
                    <a:pt x="527" y="1"/>
                  </a:moveTo>
                  <a:cubicBezTo>
                    <a:pt x="443" y="1"/>
                    <a:pt x="358" y="21"/>
                    <a:pt x="288" y="60"/>
                  </a:cubicBezTo>
                  <a:cubicBezTo>
                    <a:pt x="169" y="128"/>
                    <a:pt x="101" y="244"/>
                    <a:pt x="101" y="380"/>
                  </a:cubicBezTo>
                  <a:cubicBezTo>
                    <a:pt x="101" y="426"/>
                    <a:pt x="109" y="475"/>
                    <a:pt x="121" y="518"/>
                  </a:cubicBezTo>
                  <a:cubicBezTo>
                    <a:pt x="51" y="535"/>
                    <a:pt x="0" y="598"/>
                    <a:pt x="0" y="673"/>
                  </a:cubicBezTo>
                  <a:cubicBezTo>
                    <a:pt x="0" y="759"/>
                    <a:pt x="72" y="832"/>
                    <a:pt x="160" y="832"/>
                  </a:cubicBezTo>
                  <a:lnTo>
                    <a:pt x="223" y="832"/>
                  </a:lnTo>
                  <a:cubicBezTo>
                    <a:pt x="221" y="865"/>
                    <a:pt x="206" y="892"/>
                    <a:pt x="164" y="950"/>
                  </a:cubicBezTo>
                  <a:lnTo>
                    <a:pt x="85" y="1047"/>
                  </a:lnTo>
                  <a:cubicBezTo>
                    <a:pt x="46" y="1094"/>
                    <a:pt x="41" y="1161"/>
                    <a:pt x="67" y="1215"/>
                  </a:cubicBezTo>
                  <a:cubicBezTo>
                    <a:pt x="92" y="1270"/>
                    <a:pt x="147" y="1304"/>
                    <a:pt x="208" y="1307"/>
                  </a:cubicBezTo>
                  <a:lnTo>
                    <a:pt x="831" y="1314"/>
                  </a:lnTo>
                  <a:lnTo>
                    <a:pt x="832" y="1314"/>
                  </a:lnTo>
                  <a:cubicBezTo>
                    <a:pt x="919" y="1314"/>
                    <a:pt x="992" y="1242"/>
                    <a:pt x="992" y="1156"/>
                  </a:cubicBezTo>
                  <a:cubicBezTo>
                    <a:pt x="992" y="1062"/>
                    <a:pt x="921" y="991"/>
                    <a:pt x="832" y="991"/>
                  </a:cubicBezTo>
                  <a:lnTo>
                    <a:pt x="509" y="987"/>
                  </a:lnTo>
                  <a:cubicBezTo>
                    <a:pt x="529" y="936"/>
                    <a:pt x="540" y="889"/>
                    <a:pt x="543" y="831"/>
                  </a:cubicBezTo>
                  <a:lnTo>
                    <a:pt x="597" y="831"/>
                  </a:lnTo>
                  <a:cubicBezTo>
                    <a:pt x="686" y="831"/>
                    <a:pt x="757" y="758"/>
                    <a:pt x="757" y="671"/>
                  </a:cubicBezTo>
                  <a:cubicBezTo>
                    <a:pt x="757" y="584"/>
                    <a:pt x="686" y="511"/>
                    <a:pt x="597" y="511"/>
                  </a:cubicBezTo>
                  <a:lnTo>
                    <a:pt x="466" y="511"/>
                  </a:lnTo>
                  <a:cubicBezTo>
                    <a:pt x="443" y="468"/>
                    <a:pt x="419" y="416"/>
                    <a:pt x="419" y="377"/>
                  </a:cubicBezTo>
                  <a:cubicBezTo>
                    <a:pt x="419" y="363"/>
                    <a:pt x="421" y="349"/>
                    <a:pt x="444" y="337"/>
                  </a:cubicBezTo>
                  <a:cubicBezTo>
                    <a:pt x="469" y="324"/>
                    <a:pt x="500" y="318"/>
                    <a:pt x="529" y="318"/>
                  </a:cubicBezTo>
                  <a:cubicBezTo>
                    <a:pt x="557" y="318"/>
                    <a:pt x="583" y="324"/>
                    <a:pt x="599" y="334"/>
                  </a:cubicBezTo>
                  <a:cubicBezTo>
                    <a:pt x="638" y="358"/>
                    <a:pt x="657" y="383"/>
                    <a:pt x="659" y="397"/>
                  </a:cubicBezTo>
                  <a:cubicBezTo>
                    <a:pt x="678" y="468"/>
                    <a:pt x="744" y="514"/>
                    <a:pt x="814" y="514"/>
                  </a:cubicBezTo>
                  <a:cubicBezTo>
                    <a:pt x="829" y="514"/>
                    <a:pt x="843" y="512"/>
                    <a:pt x="858" y="508"/>
                  </a:cubicBezTo>
                  <a:cubicBezTo>
                    <a:pt x="943" y="484"/>
                    <a:pt x="990" y="394"/>
                    <a:pt x="968" y="308"/>
                  </a:cubicBezTo>
                  <a:cubicBezTo>
                    <a:pt x="939" y="213"/>
                    <a:pt x="868" y="125"/>
                    <a:pt x="766" y="62"/>
                  </a:cubicBezTo>
                  <a:cubicBezTo>
                    <a:pt x="698" y="21"/>
                    <a:pt x="613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90;p87"/>
            <p:cNvSpPr/>
            <p:nvPr/>
          </p:nvSpPr>
          <p:spPr>
            <a:xfrm>
              <a:off x="8168783" y="2158165"/>
              <a:ext cx="104484" cy="102899"/>
            </a:xfrm>
            <a:custGeom>
              <a:avLst/>
              <a:gdLst/>
              <a:ahLst/>
              <a:cxnLst/>
              <a:rect l="l" t="t" r="r" b="b"/>
              <a:pathLst>
                <a:path w="3426" h="3374" extrusionOk="0">
                  <a:moveTo>
                    <a:pt x="1714" y="321"/>
                  </a:moveTo>
                  <a:cubicBezTo>
                    <a:pt x="2072" y="321"/>
                    <a:pt x="2421" y="463"/>
                    <a:pt x="2680" y="722"/>
                  </a:cubicBezTo>
                  <a:cubicBezTo>
                    <a:pt x="2958" y="997"/>
                    <a:pt x="3102" y="1382"/>
                    <a:pt x="3077" y="1777"/>
                  </a:cubicBezTo>
                  <a:cubicBezTo>
                    <a:pt x="3034" y="2459"/>
                    <a:pt x="2486" y="3007"/>
                    <a:pt x="1804" y="3049"/>
                  </a:cubicBezTo>
                  <a:cubicBezTo>
                    <a:pt x="1774" y="3051"/>
                    <a:pt x="1745" y="3052"/>
                    <a:pt x="1715" y="3052"/>
                  </a:cubicBezTo>
                  <a:cubicBezTo>
                    <a:pt x="1352" y="3052"/>
                    <a:pt x="1004" y="2909"/>
                    <a:pt x="749" y="2653"/>
                  </a:cubicBezTo>
                  <a:cubicBezTo>
                    <a:pt x="472" y="2376"/>
                    <a:pt x="326" y="1991"/>
                    <a:pt x="351" y="1598"/>
                  </a:cubicBezTo>
                  <a:cubicBezTo>
                    <a:pt x="394" y="914"/>
                    <a:pt x="942" y="366"/>
                    <a:pt x="1626" y="324"/>
                  </a:cubicBezTo>
                  <a:cubicBezTo>
                    <a:pt x="1655" y="322"/>
                    <a:pt x="1685" y="321"/>
                    <a:pt x="1714" y="321"/>
                  </a:cubicBezTo>
                  <a:close/>
                  <a:moveTo>
                    <a:pt x="1705" y="1"/>
                  </a:moveTo>
                  <a:cubicBezTo>
                    <a:pt x="1671" y="1"/>
                    <a:pt x="1637" y="2"/>
                    <a:pt x="1603" y="4"/>
                  </a:cubicBezTo>
                  <a:cubicBezTo>
                    <a:pt x="760" y="58"/>
                    <a:pt x="82" y="734"/>
                    <a:pt x="30" y="1578"/>
                  </a:cubicBezTo>
                  <a:cubicBezTo>
                    <a:pt x="1" y="2062"/>
                    <a:pt x="179" y="2537"/>
                    <a:pt x="521" y="2879"/>
                  </a:cubicBezTo>
                  <a:cubicBezTo>
                    <a:pt x="832" y="3190"/>
                    <a:pt x="1261" y="3374"/>
                    <a:pt x="1722" y="3374"/>
                  </a:cubicBezTo>
                  <a:cubicBezTo>
                    <a:pt x="1756" y="3374"/>
                    <a:pt x="1789" y="3373"/>
                    <a:pt x="1823" y="3371"/>
                  </a:cubicBezTo>
                  <a:cubicBezTo>
                    <a:pt x="2667" y="3318"/>
                    <a:pt x="3344" y="2641"/>
                    <a:pt x="3397" y="1797"/>
                  </a:cubicBezTo>
                  <a:cubicBezTo>
                    <a:pt x="3426" y="1312"/>
                    <a:pt x="3247" y="838"/>
                    <a:pt x="2905" y="496"/>
                  </a:cubicBezTo>
                  <a:cubicBezTo>
                    <a:pt x="2587" y="178"/>
                    <a:pt x="2154" y="1"/>
                    <a:pt x="1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91;p87"/>
            <p:cNvSpPr/>
            <p:nvPr/>
          </p:nvSpPr>
          <p:spPr>
            <a:xfrm>
              <a:off x="8101538" y="2203666"/>
              <a:ext cx="30284" cy="40074"/>
            </a:xfrm>
            <a:custGeom>
              <a:avLst/>
              <a:gdLst/>
              <a:ahLst/>
              <a:cxnLst/>
              <a:rect l="l" t="t" r="r" b="b"/>
              <a:pathLst>
                <a:path w="993" h="1314" extrusionOk="0">
                  <a:moveTo>
                    <a:pt x="528" y="1"/>
                  </a:moveTo>
                  <a:cubicBezTo>
                    <a:pt x="444" y="1"/>
                    <a:pt x="359" y="21"/>
                    <a:pt x="288" y="60"/>
                  </a:cubicBezTo>
                  <a:cubicBezTo>
                    <a:pt x="169" y="128"/>
                    <a:pt x="101" y="244"/>
                    <a:pt x="101" y="380"/>
                  </a:cubicBezTo>
                  <a:cubicBezTo>
                    <a:pt x="101" y="426"/>
                    <a:pt x="110" y="475"/>
                    <a:pt x="123" y="518"/>
                  </a:cubicBezTo>
                  <a:cubicBezTo>
                    <a:pt x="54" y="535"/>
                    <a:pt x="1" y="598"/>
                    <a:pt x="1" y="673"/>
                  </a:cubicBezTo>
                  <a:cubicBezTo>
                    <a:pt x="1" y="759"/>
                    <a:pt x="74" y="832"/>
                    <a:pt x="161" y="832"/>
                  </a:cubicBezTo>
                  <a:lnTo>
                    <a:pt x="225" y="832"/>
                  </a:lnTo>
                  <a:cubicBezTo>
                    <a:pt x="222" y="865"/>
                    <a:pt x="208" y="892"/>
                    <a:pt x="166" y="950"/>
                  </a:cubicBezTo>
                  <a:lnTo>
                    <a:pt x="86" y="1047"/>
                  </a:lnTo>
                  <a:cubicBezTo>
                    <a:pt x="48" y="1094"/>
                    <a:pt x="42" y="1161"/>
                    <a:pt x="67" y="1215"/>
                  </a:cubicBezTo>
                  <a:cubicBezTo>
                    <a:pt x="93" y="1270"/>
                    <a:pt x="149" y="1304"/>
                    <a:pt x="210" y="1307"/>
                  </a:cubicBezTo>
                  <a:lnTo>
                    <a:pt x="831" y="1314"/>
                  </a:lnTo>
                  <a:lnTo>
                    <a:pt x="833" y="1314"/>
                  </a:lnTo>
                  <a:cubicBezTo>
                    <a:pt x="921" y="1314"/>
                    <a:pt x="993" y="1242"/>
                    <a:pt x="993" y="1156"/>
                  </a:cubicBezTo>
                  <a:cubicBezTo>
                    <a:pt x="991" y="1062"/>
                    <a:pt x="921" y="991"/>
                    <a:pt x="833" y="991"/>
                  </a:cubicBezTo>
                  <a:lnTo>
                    <a:pt x="510" y="987"/>
                  </a:lnTo>
                  <a:cubicBezTo>
                    <a:pt x="532" y="936"/>
                    <a:pt x="542" y="889"/>
                    <a:pt x="544" y="831"/>
                  </a:cubicBezTo>
                  <a:lnTo>
                    <a:pt x="600" y="831"/>
                  </a:lnTo>
                  <a:cubicBezTo>
                    <a:pt x="686" y="831"/>
                    <a:pt x="760" y="758"/>
                    <a:pt x="760" y="671"/>
                  </a:cubicBezTo>
                  <a:cubicBezTo>
                    <a:pt x="760" y="584"/>
                    <a:pt x="686" y="511"/>
                    <a:pt x="600" y="511"/>
                  </a:cubicBezTo>
                  <a:lnTo>
                    <a:pt x="467" y="511"/>
                  </a:lnTo>
                  <a:cubicBezTo>
                    <a:pt x="445" y="468"/>
                    <a:pt x="421" y="416"/>
                    <a:pt x="421" y="377"/>
                  </a:cubicBezTo>
                  <a:cubicBezTo>
                    <a:pt x="421" y="363"/>
                    <a:pt x="423" y="349"/>
                    <a:pt x="447" y="337"/>
                  </a:cubicBezTo>
                  <a:cubicBezTo>
                    <a:pt x="470" y="324"/>
                    <a:pt x="501" y="318"/>
                    <a:pt x="530" y="318"/>
                  </a:cubicBezTo>
                  <a:cubicBezTo>
                    <a:pt x="558" y="318"/>
                    <a:pt x="585" y="324"/>
                    <a:pt x="601" y="334"/>
                  </a:cubicBezTo>
                  <a:cubicBezTo>
                    <a:pt x="639" y="358"/>
                    <a:pt x="659" y="383"/>
                    <a:pt x="661" y="397"/>
                  </a:cubicBezTo>
                  <a:cubicBezTo>
                    <a:pt x="681" y="468"/>
                    <a:pt x="745" y="514"/>
                    <a:pt x="815" y="514"/>
                  </a:cubicBezTo>
                  <a:cubicBezTo>
                    <a:pt x="829" y="514"/>
                    <a:pt x="844" y="512"/>
                    <a:pt x="858" y="508"/>
                  </a:cubicBezTo>
                  <a:cubicBezTo>
                    <a:pt x="943" y="484"/>
                    <a:pt x="993" y="394"/>
                    <a:pt x="969" y="308"/>
                  </a:cubicBezTo>
                  <a:cubicBezTo>
                    <a:pt x="942" y="213"/>
                    <a:pt x="868" y="125"/>
                    <a:pt x="766" y="62"/>
                  </a:cubicBezTo>
                  <a:cubicBezTo>
                    <a:pt x="699" y="21"/>
                    <a:pt x="614" y="1"/>
                    <a:pt x="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92;p87"/>
            <p:cNvSpPr/>
            <p:nvPr/>
          </p:nvSpPr>
          <p:spPr>
            <a:xfrm>
              <a:off x="8041979" y="2319979"/>
              <a:ext cx="250354" cy="118025"/>
            </a:xfrm>
            <a:custGeom>
              <a:avLst/>
              <a:gdLst/>
              <a:ahLst/>
              <a:cxnLst/>
              <a:rect l="l" t="t" r="r" b="b"/>
              <a:pathLst>
                <a:path w="8209" h="3870" extrusionOk="0">
                  <a:moveTo>
                    <a:pt x="4244" y="0"/>
                  </a:moveTo>
                  <a:cubicBezTo>
                    <a:pt x="4206" y="0"/>
                    <a:pt x="4168" y="4"/>
                    <a:pt x="4130" y="13"/>
                  </a:cubicBezTo>
                  <a:lnTo>
                    <a:pt x="1984" y="482"/>
                  </a:lnTo>
                  <a:cubicBezTo>
                    <a:pt x="1983" y="280"/>
                    <a:pt x="1816" y="117"/>
                    <a:pt x="1612" y="117"/>
                  </a:cubicBezTo>
                  <a:lnTo>
                    <a:pt x="298" y="117"/>
                  </a:lnTo>
                  <a:cubicBezTo>
                    <a:pt x="135" y="117"/>
                    <a:pt x="1" y="251"/>
                    <a:pt x="1" y="414"/>
                  </a:cubicBezTo>
                  <a:lnTo>
                    <a:pt x="1" y="2019"/>
                  </a:lnTo>
                  <a:cubicBezTo>
                    <a:pt x="1" y="2105"/>
                    <a:pt x="72" y="2177"/>
                    <a:pt x="161" y="2177"/>
                  </a:cubicBezTo>
                  <a:cubicBezTo>
                    <a:pt x="247" y="2177"/>
                    <a:pt x="319" y="2105"/>
                    <a:pt x="319" y="2019"/>
                  </a:cubicBezTo>
                  <a:lnTo>
                    <a:pt x="319" y="433"/>
                  </a:lnTo>
                  <a:lnTo>
                    <a:pt x="1615" y="433"/>
                  </a:lnTo>
                  <a:cubicBezTo>
                    <a:pt x="1644" y="433"/>
                    <a:pt x="1668" y="457"/>
                    <a:pt x="1668" y="487"/>
                  </a:cubicBezTo>
                  <a:lnTo>
                    <a:pt x="1668" y="3499"/>
                  </a:lnTo>
                  <a:cubicBezTo>
                    <a:pt x="1668" y="3528"/>
                    <a:pt x="1644" y="3552"/>
                    <a:pt x="1615" y="3552"/>
                  </a:cubicBezTo>
                  <a:lnTo>
                    <a:pt x="319" y="3552"/>
                  </a:lnTo>
                  <a:lnTo>
                    <a:pt x="319" y="2725"/>
                  </a:lnTo>
                  <a:cubicBezTo>
                    <a:pt x="319" y="2636"/>
                    <a:pt x="247" y="2565"/>
                    <a:pt x="161" y="2565"/>
                  </a:cubicBezTo>
                  <a:cubicBezTo>
                    <a:pt x="72" y="2565"/>
                    <a:pt x="1" y="2636"/>
                    <a:pt x="1" y="2725"/>
                  </a:cubicBezTo>
                  <a:lnTo>
                    <a:pt x="1" y="3572"/>
                  </a:lnTo>
                  <a:cubicBezTo>
                    <a:pt x="1" y="3737"/>
                    <a:pt x="135" y="3870"/>
                    <a:pt x="298" y="3870"/>
                  </a:cubicBezTo>
                  <a:lnTo>
                    <a:pt x="1612" y="3870"/>
                  </a:lnTo>
                  <a:cubicBezTo>
                    <a:pt x="1816" y="3870"/>
                    <a:pt x="1984" y="3705"/>
                    <a:pt x="1984" y="3499"/>
                  </a:cubicBezTo>
                  <a:lnTo>
                    <a:pt x="1984" y="3467"/>
                  </a:lnTo>
                  <a:lnTo>
                    <a:pt x="2029" y="3478"/>
                  </a:lnTo>
                  <a:cubicBezTo>
                    <a:pt x="2628" y="3652"/>
                    <a:pt x="3237" y="3737"/>
                    <a:pt x="3844" y="3737"/>
                  </a:cubicBezTo>
                  <a:cubicBezTo>
                    <a:pt x="5343" y="3737"/>
                    <a:pt x="6816" y="3222"/>
                    <a:pt x="8004" y="2243"/>
                  </a:cubicBezTo>
                  <a:cubicBezTo>
                    <a:pt x="8125" y="2143"/>
                    <a:pt x="8194" y="1998"/>
                    <a:pt x="8199" y="1843"/>
                  </a:cubicBezTo>
                  <a:cubicBezTo>
                    <a:pt x="8208" y="1487"/>
                    <a:pt x="7887" y="1238"/>
                    <a:pt x="7548" y="1238"/>
                  </a:cubicBezTo>
                  <a:cubicBezTo>
                    <a:pt x="7430" y="1238"/>
                    <a:pt x="7310" y="1268"/>
                    <a:pt x="7201" y="1335"/>
                  </a:cubicBezTo>
                  <a:lnTo>
                    <a:pt x="6387" y="1832"/>
                  </a:lnTo>
                  <a:cubicBezTo>
                    <a:pt x="6120" y="1993"/>
                    <a:pt x="5831" y="2114"/>
                    <a:pt x="5530" y="2189"/>
                  </a:cubicBezTo>
                  <a:cubicBezTo>
                    <a:pt x="5445" y="2209"/>
                    <a:pt x="5392" y="2298"/>
                    <a:pt x="5413" y="2383"/>
                  </a:cubicBezTo>
                  <a:cubicBezTo>
                    <a:pt x="5431" y="2455"/>
                    <a:pt x="5496" y="2504"/>
                    <a:pt x="5567" y="2504"/>
                  </a:cubicBezTo>
                  <a:cubicBezTo>
                    <a:pt x="5580" y="2504"/>
                    <a:pt x="5593" y="2502"/>
                    <a:pt x="5607" y="2498"/>
                  </a:cubicBezTo>
                  <a:cubicBezTo>
                    <a:pt x="5940" y="2417"/>
                    <a:pt x="6256" y="2282"/>
                    <a:pt x="6551" y="2104"/>
                  </a:cubicBezTo>
                  <a:lnTo>
                    <a:pt x="7366" y="1609"/>
                  </a:lnTo>
                  <a:cubicBezTo>
                    <a:pt x="7424" y="1573"/>
                    <a:pt x="7488" y="1557"/>
                    <a:pt x="7551" y="1557"/>
                  </a:cubicBezTo>
                  <a:cubicBezTo>
                    <a:pt x="7722" y="1557"/>
                    <a:pt x="7883" y="1676"/>
                    <a:pt x="7878" y="1830"/>
                  </a:cubicBezTo>
                  <a:cubicBezTo>
                    <a:pt x="7876" y="1893"/>
                    <a:pt x="7847" y="1952"/>
                    <a:pt x="7796" y="1993"/>
                  </a:cubicBezTo>
                  <a:cubicBezTo>
                    <a:pt x="6668" y="2922"/>
                    <a:pt x="5266" y="3412"/>
                    <a:pt x="3839" y="3412"/>
                  </a:cubicBezTo>
                  <a:cubicBezTo>
                    <a:pt x="3263" y="3412"/>
                    <a:pt x="2682" y="3332"/>
                    <a:pt x="2114" y="3169"/>
                  </a:cubicBezTo>
                  <a:lnTo>
                    <a:pt x="1983" y="3131"/>
                  </a:lnTo>
                  <a:lnTo>
                    <a:pt x="1983" y="804"/>
                  </a:lnTo>
                  <a:lnTo>
                    <a:pt x="4196" y="319"/>
                  </a:lnTo>
                  <a:cubicBezTo>
                    <a:pt x="4211" y="316"/>
                    <a:pt x="4225" y="315"/>
                    <a:pt x="4239" y="315"/>
                  </a:cubicBezTo>
                  <a:cubicBezTo>
                    <a:pt x="4306" y="315"/>
                    <a:pt x="4368" y="347"/>
                    <a:pt x="4407" y="404"/>
                  </a:cubicBezTo>
                  <a:cubicBezTo>
                    <a:pt x="4468" y="496"/>
                    <a:pt x="4445" y="617"/>
                    <a:pt x="4356" y="680"/>
                  </a:cubicBezTo>
                  <a:lnTo>
                    <a:pt x="3507" y="1275"/>
                  </a:lnTo>
                  <a:cubicBezTo>
                    <a:pt x="3308" y="1416"/>
                    <a:pt x="3203" y="1655"/>
                    <a:pt x="3240" y="1896"/>
                  </a:cubicBezTo>
                  <a:cubicBezTo>
                    <a:pt x="3274" y="2139"/>
                    <a:pt x="3439" y="2339"/>
                    <a:pt x="3670" y="2418"/>
                  </a:cubicBezTo>
                  <a:cubicBezTo>
                    <a:pt x="4028" y="2541"/>
                    <a:pt x="4400" y="2603"/>
                    <a:pt x="4776" y="2603"/>
                  </a:cubicBezTo>
                  <a:cubicBezTo>
                    <a:pt x="4830" y="2603"/>
                    <a:pt x="4884" y="2601"/>
                    <a:pt x="4938" y="2599"/>
                  </a:cubicBezTo>
                  <a:cubicBezTo>
                    <a:pt x="5026" y="2594"/>
                    <a:pt x="5094" y="2521"/>
                    <a:pt x="5089" y="2432"/>
                  </a:cubicBezTo>
                  <a:cubicBezTo>
                    <a:pt x="5086" y="2348"/>
                    <a:pt x="5016" y="2282"/>
                    <a:pt x="4933" y="2282"/>
                  </a:cubicBezTo>
                  <a:cubicBezTo>
                    <a:pt x="4930" y="2282"/>
                    <a:pt x="4927" y="2282"/>
                    <a:pt x="4924" y="2282"/>
                  </a:cubicBezTo>
                  <a:cubicBezTo>
                    <a:pt x="4875" y="2285"/>
                    <a:pt x="4826" y="2286"/>
                    <a:pt x="4777" y="2286"/>
                  </a:cubicBezTo>
                  <a:cubicBezTo>
                    <a:pt x="4436" y="2286"/>
                    <a:pt x="4099" y="2229"/>
                    <a:pt x="3776" y="2117"/>
                  </a:cubicBezTo>
                  <a:cubicBezTo>
                    <a:pt x="3657" y="2078"/>
                    <a:pt x="3573" y="1978"/>
                    <a:pt x="3556" y="1854"/>
                  </a:cubicBezTo>
                  <a:cubicBezTo>
                    <a:pt x="3539" y="1729"/>
                    <a:pt x="3590" y="1612"/>
                    <a:pt x="3693" y="1539"/>
                  </a:cubicBezTo>
                  <a:lnTo>
                    <a:pt x="4542" y="943"/>
                  </a:lnTo>
                  <a:cubicBezTo>
                    <a:pt x="4773" y="780"/>
                    <a:pt x="4832" y="467"/>
                    <a:pt x="4674" y="232"/>
                  </a:cubicBezTo>
                  <a:cubicBezTo>
                    <a:pt x="4577" y="86"/>
                    <a:pt x="4415" y="0"/>
                    <a:pt x="4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1250910" y="3458757"/>
            <a:ext cx="5383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распространение информации среди школ о достижениях и перспективах развития КГТУ и его структурных подразделений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250910" y="2274054"/>
            <a:ext cx="53838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при встречах с учениками в школах и днях открытых дверей организованных КГТУ в буклетах указывать ссылки на видео-уроки и материалы размещенные на порталах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online.kstu.kg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и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www.kstu.kg;</a:t>
            </a: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11" y="1523928"/>
            <a:ext cx="1849075" cy="23204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9035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7" grpId="0" animBg="1"/>
      <p:bldP spid="40" grpId="0" animBg="1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5;p52"/>
          <p:cNvSpPr txBox="1">
            <a:spLocks/>
          </p:cNvSpPr>
          <p:nvPr/>
        </p:nvSpPr>
        <p:spPr>
          <a:xfrm>
            <a:off x="752542" y="865630"/>
            <a:ext cx="7545515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altLang="ru-RU" sz="72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ea typeface="Libre Franklin Medium"/>
                <a:cs typeface="Times New Roman" panose="02020603050405020304" pitchFamily="18" charset="0"/>
                <a:sym typeface="Libre Franklin Medium"/>
              </a:rPr>
              <a:t>БЛАГОДАРЮ ЗА ВНИМАНИЕ!</a:t>
            </a:r>
            <a:endParaRPr lang="ru-RU" sz="8000" b="1" dirty="0">
              <a:latin typeface="Libre Franklin Medium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title" idx="2"/>
          </p:nvPr>
        </p:nvSpPr>
        <p:spPr>
          <a:xfrm>
            <a:off x="2360475" y="1579869"/>
            <a:ext cx="4423200" cy="19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4800" dirty="0">
                <a:latin typeface="Libre Franklin Medium"/>
                <a:cs typeface="Times New Roman" panose="02020603050405020304" pitchFamily="18" charset="0"/>
              </a:rPr>
              <a:t>Повышение качества ППС</a:t>
            </a:r>
            <a:r>
              <a:rPr lang="ru-RU" sz="4800" dirty="0" smtClean="0">
                <a:latin typeface="Libre Franklin Medium"/>
                <a:cs typeface="Times New Roman" panose="02020603050405020304" pitchFamily="18" charset="0"/>
              </a:rPr>
              <a:t>:</a:t>
            </a:r>
            <a:endParaRPr lang="ru-RU" sz="4800"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393" name="Google Shape;393;p41"/>
          <p:cNvSpPr txBox="1">
            <a:spLocks noGrp="1"/>
          </p:cNvSpPr>
          <p:nvPr>
            <p:ph type="title"/>
          </p:nvPr>
        </p:nvSpPr>
        <p:spPr>
          <a:xfrm>
            <a:off x="3883235" y="529840"/>
            <a:ext cx="1398000" cy="12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ibre Franklin Medium"/>
                <a:cs typeface="Times New Roman" panose="02020603050405020304" pitchFamily="18" charset="0"/>
              </a:rPr>
              <a:t>01</a:t>
            </a: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394" name="Google Shape;394;p41"/>
          <p:cNvSpPr txBox="1">
            <a:spLocks noGrp="1"/>
          </p:cNvSpPr>
          <p:nvPr>
            <p:ph type="subTitle" idx="1"/>
          </p:nvPr>
        </p:nvSpPr>
        <p:spPr>
          <a:xfrm rot="264">
            <a:off x="2129668" y="3910131"/>
            <a:ext cx="4884814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Libre Franklin Medium"/>
                <a:cs typeface="Times New Roman" panose="02020603050405020304" pitchFamily="18" charset="0"/>
              </a:rPr>
              <a:t>для развития инновационного имиджа кафедры:</a:t>
            </a: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7894475" y="3373523"/>
            <a:ext cx="310200" cy="1230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/>
      <p:bldP spid="393" grpId="0" animBg="1"/>
      <p:bldP spid="39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"/>
          <p:cNvSpPr txBox="1">
            <a:spLocks noGrp="1"/>
          </p:cNvSpPr>
          <p:nvPr>
            <p:ph type="subTitle" idx="1"/>
          </p:nvPr>
        </p:nvSpPr>
        <p:spPr>
          <a:xfrm>
            <a:off x="387349" y="427832"/>
            <a:ext cx="5383863" cy="4488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организация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тренингов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 повышению педагогического мастерства, профессиональных и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компетентностных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качеств ППС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организация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тренингов по развитию инновационных и компьютерных навыков;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рганизация бесплатных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курсов по изучению английского и </a:t>
            </a:r>
            <a:r>
              <a:rPr lang="ru-RU" sz="1400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кыргызского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языков;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способствование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вступлению ППС кафедры в АФЭК;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привлечение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докторов и кандидатов наук;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привлечение </a:t>
            </a: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ученых и специалистов практиков для проведения семинаров и открытых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лекций</a:t>
            </a:r>
            <a:r>
              <a:rPr lang="en-US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  <a:endParaRPr lang="ru-RU" sz="1400" dirty="0" smtClean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способствование получению авторских свидетельств и патентов на изобретение и исследования</a:t>
            </a:r>
            <a:endParaRPr lang="ru-RU" sz="14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pic>
        <p:nvPicPr>
          <p:cNvPr id="9" name="Google Shape;1311;p6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91" y="1698386"/>
            <a:ext cx="2547034" cy="1761022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8"/>
          <p:cNvSpPr txBox="1">
            <a:spLocks noGrp="1"/>
          </p:cNvSpPr>
          <p:nvPr>
            <p:ph type="title"/>
          </p:nvPr>
        </p:nvSpPr>
        <p:spPr>
          <a:xfrm>
            <a:off x="1001350" y="539988"/>
            <a:ext cx="15147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ibre Franklin Medium"/>
                <a:cs typeface="Times New Roman" panose="02020603050405020304" pitchFamily="18" charset="0"/>
              </a:rPr>
              <a:t>02</a:t>
            </a: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167" name="Google Shape;1167;p58"/>
          <p:cNvSpPr txBox="1">
            <a:spLocks noGrp="1"/>
          </p:cNvSpPr>
          <p:nvPr>
            <p:ph type="title" idx="2"/>
          </p:nvPr>
        </p:nvSpPr>
        <p:spPr>
          <a:xfrm>
            <a:off x="277586" y="2275799"/>
            <a:ext cx="5731329" cy="1313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Повышение научного потенциала кафедры:</a:t>
            </a:r>
          </a:p>
        </p:txBody>
      </p:sp>
      <p:sp>
        <p:nvSpPr>
          <p:cNvPr id="1172" name="Google Shape;1172;p58"/>
          <p:cNvSpPr/>
          <p:nvPr/>
        </p:nvSpPr>
        <p:spPr>
          <a:xfrm rot="-2700000">
            <a:off x="6397941" y="666568"/>
            <a:ext cx="3218467" cy="3218467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" name="Google Shape;394;p41"/>
          <p:cNvSpPr txBox="1">
            <a:spLocks noGrp="1"/>
          </p:cNvSpPr>
          <p:nvPr>
            <p:ph type="subTitle" idx="1"/>
          </p:nvPr>
        </p:nvSpPr>
        <p:spPr>
          <a:xfrm rot="264">
            <a:off x="700843" y="4188711"/>
            <a:ext cx="4214061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Libre Franklin Medium"/>
                <a:cs typeface="Times New Roman" panose="02020603050405020304" pitchFamily="18" charset="0"/>
              </a:rPr>
              <a:t>для развития </a:t>
            </a:r>
            <a:r>
              <a:rPr lang="ru-RU" dirty="0" smtClean="0">
                <a:latin typeface="Libre Franklin Medium"/>
                <a:cs typeface="Times New Roman" panose="02020603050405020304" pitchFamily="18" charset="0"/>
              </a:rPr>
              <a:t>научного</a:t>
            </a:r>
            <a:r>
              <a:rPr lang="ru-RU" dirty="0" smtClean="0"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Libre Franklin Medium"/>
                <a:cs typeface="Times New Roman" panose="02020603050405020304" pitchFamily="18" charset="0"/>
              </a:rPr>
              <a:t>имиджа кафедры:</a:t>
            </a: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" grpId="0" animBg="1"/>
      <p:bldP spid="1167" grpId="0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4258" y="212032"/>
            <a:ext cx="6076222" cy="466476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публикация общей монографии кафедры по научно-исследовательской теме кафедры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участие в научных проектах, финансируемых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МОиН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КР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публикация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научных статей, методических пособий и разработок кафедры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научных конференций, научно-методических семинаров и круглых столов, с участием академических кругов Кыргызстана и зарубежья;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участие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ППС в научных мероприятиях, в том числе организованных ВАК КР, для общего ознакомления с системой «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Антиплагиат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» и повышения публикационной активности кафедры;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количества аспирантов и докторантов на кафедре;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ru-RU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помощи ППС по нахождению изданий включенных в РИНЦ,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Scopus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Web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Science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 и рецензируемых ВАК КР.</a:t>
            </a:r>
          </a:p>
          <a:p>
            <a:endParaRPr lang="en-US" dirty="0">
              <a:latin typeface="Libre Franklin Medium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2"/>
          </p:nvPr>
        </p:nvSpPr>
        <p:spPr>
          <a:xfrm>
            <a:off x="284480" y="1536987"/>
            <a:ext cx="2045037" cy="2014858"/>
          </a:xfr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304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65"/>
          <p:cNvSpPr txBox="1">
            <a:spLocks noGrp="1"/>
          </p:cNvSpPr>
          <p:nvPr>
            <p:ph type="title"/>
          </p:nvPr>
        </p:nvSpPr>
        <p:spPr>
          <a:xfrm>
            <a:off x="6138000" y="500638"/>
            <a:ext cx="1780800" cy="1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 Medium"/>
                <a:cs typeface="Times New Roman" panose="02020603050405020304" pitchFamily="18" charset="0"/>
              </a:rPr>
              <a:t>03</a:t>
            </a:r>
            <a:endParaRPr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372" name="Google Shape;1372;p65"/>
          <p:cNvSpPr txBox="1">
            <a:spLocks noGrp="1"/>
          </p:cNvSpPr>
          <p:nvPr>
            <p:ph type="subTitle" idx="1"/>
          </p:nvPr>
        </p:nvSpPr>
        <p:spPr>
          <a:xfrm rot="237">
            <a:off x="3558600" y="4145238"/>
            <a:ext cx="4360200" cy="458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373" name="Google Shape;1373;p65"/>
          <p:cNvSpPr txBox="1">
            <a:spLocks noGrp="1"/>
          </p:cNvSpPr>
          <p:nvPr>
            <p:ph type="title" idx="2"/>
          </p:nvPr>
        </p:nvSpPr>
        <p:spPr>
          <a:xfrm>
            <a:off x="2875230" y="1976950"/>
            <a:ext cx="5470290" cy="18049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Подготовка высококвалифицированных, конкурентоспособных специалистов, обладающих современными знаниями в области экономических, отраслевых и управленческих направлений:</a:t>
            </a:r>
          </a:p>
        </p:txBody>
      </p:sp>
      <p:sp>
        <p:nvSpPr>
          <p:cNvPr id="1378" name="Google Shape;1378;p65"/>
          <p:cNvSpPr/>
          <p:nvPr/>
        </p:nvSpPr>
        <p:spPr>
          <a:xfrm rot="-2700000">
            <a:off x="385139" y="-706634"/>
            <a:ext cx="3218467" cy="3218467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1" grpId="0" animBg="1"/>
      <p:bldP spid="13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551445" y="1290008"/>
            <a:ext cx="2309370" cy="3776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цифровой бизнес</a:t>
            </a:r>
            <a:endParaRPr sz="1600"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438" name="Google Shape;438;p44"/>
          <p:cNvSpPr txBox="1">
            <a:spLocks noGrp="1"/>
          </p:cNvSpPr>
          <p:nvPr>
            <p:ph type="subTitle" idx="5"/>
          </p:nvPr>
        </p:nvSpPr>
        <p:spPr>
          <a:xfrm>
            <a:off x="444585" y="2858063"/>
            <a:ext cx="8123668" cy="1092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привлечение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студентов к участию в научных проектах, международных конференциях и круглых столах, организованных как на государственном уровне, так и научными организациями; </a:t>
            </a:r>
          </a:p>
        </p:txBody>
      </p:sp>
      <p:sp>
        <p:nvSpPr>
          <p:cNvPr id="440" name="Google Shape;440;p44"/>
          <p:cNvSpPr txBox="1">
            <a:spLocks noGrp="1"/>
          </p:cNvSpPr>
          <p:nvPr>
            <p:ph type="subTitle" idx="7"/>
          </p:nvPr>
        </p:nvSpPr>
        <p:spPr>
          <a:xfrm>
            <a:off x="427639" y="3872610"/>
            <a:ext cx="8157561" cy="9428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повышение академической мобильности студентов, магистрантов, аспирантов и преподавателей, путем укрепления связей с министерствами и ведомствами страны, ВУЗами КР, ближнего и дальнего зарубежья.</a:t>
            </a:r>
          </a:p>
        </p:txBody>
      </p:sp>
      <p:sp>
        <p:nvSpPr>
          <p:cNvPr id="441" name="Google Shape;441;p44"/>
          <p:cNvSpPr/>
          <p:nvPr/>
        </p:nvSpPr>
        <p:spPr>
          <a:xfrm>
            <a:off x="894999" y="1201798"/>
            <a:ext cx="450297" cy="41709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1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442" name="Google Shape;442;p44"/>
          <p:cNvSpPr/>
          <p:nvPr/>
        </p:nvSpPr>
        <p:spPr>
          <a:xfrm>
            <a:off x="915162" y="1848865"/>
            <a:ext cx="419415" cy="41941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2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4653280" y="1181510"/>
            <a:ext cx="424397" cy="42439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3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444" name="Google Shape;444;p44"/>
          <p:cNvSpPr/>
          <p:nvPr/>
        </p:nvSpPr>
        <p:spPr>
          <a:xfrm>
            <a:off x="4641354" y="1811919"/>
            <a:ext cx="424811" cy="4248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4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53" name="Google Shape;433;p44"/>
          <p:cNvSpPr txBox="1">
            <a:spLocks/>
          </p:cNvSpPr>
          <p:nvPr/>
        </p:nvSpPr>
        <p:spPr>
          <a:xfrm>
            <a:off x="1512512" y="1887531"/>
            <a:ext cx="2451130" cy="3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цифровая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54" name="Google Shape;433;p44"/>
          <p:cNvSpPr txBox="1">
            <a:spLocks/>
          </p:cNvSpPr>
          <p:nvPr/>
        </p:nvSpPr>
        <p:spPr>
          <a:xfrm>
            <a:off x="5244100" y="1846927"/>
            <a:ext cx="2965180" cy="3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региональная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55" name="Google Shape;433;p44"/>
          <p:cNvSpPr txBox="1">
            <a:spLocks/>
          </p:cNvSpPr>
          <p:nvPr/>
        </p:nvSpPr>
        <p:spPr>
          <a:xfrm>
            <a:off x="5244100" y="1208716"/>
            <a:ext cx="2451130" cy="3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>
              <a:defRPr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зеленая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экономика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1" name="Google Shape;438;p44"/>
          <p:cNvSpPr txBox="1">
            <a:spLocks noGrp="1"/>
          </p:cNvSpPr>
          <p:nvPr>
            <p:ph type="subTitle" idx="5"/>
          </p:nvPr>
        </p:nvSpPr>
        <p:spPr>
          <a:xfrm>
            <a:off x="461532" y="116106"/>
            <a:ext cx="8123668" cy="872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285750" algn="just"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поднятие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квалификационной академической степени выпускников – открыть бакалаврские и магистерские программы по следующим основным направлениям:</a:t>
            </a:r>
          </a:p>
          <a:p>
            <a:pPr marL="139700" indent="0" algn="just">
              <a:defRPr/>
            </a:pPr>
            <a:endParaRPr lang="ru-RU" sz="16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3" name="Google Shape;444;p44"/>
          <p:cNvSpPr/>
          <p:nvPr/>
        </p:nvSpPr>
        <p:spPr>
          <a:xfrm>
            <a:off x="3158764" y="2350391"/>
            <a:ext cx="424811" cy="4248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5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4" name="Google Shape;433;p44"/>
          <p:cNvSpPr txBox="1">
            <a:spLocks/>
          </p:cNvSpPr>
          <p:nvPr/>
        </p:nvSpPr>
        <p:spPr>
          <a:xfrm>
            <a:off x="3761510" y="2385399"/>
            <a:ext cx="2965180" cy="3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just">
              <a:defRPr/>
            </a:pP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re Franklin Medium"/>
                <a:cs typeface="Times New Roman" panose="02020603050405020304" pitchFamily="18" charset="0"/>
              </a:rPr>
              <a:t>экономика технологий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8" grpId="0" build="p"/>
      <p:bldP spid="440" grpId="0" build="p"/>
      <p:bldP spid="441" grpId="0" animBg="1"/>
      <p:bldP spid="442" grpId="0" animBg="1"/>
      <p:bldP spid="443" grpId="0" animBg="1"/>
      <p:bldP spid="444" grpId="0" animBg="1"/>
      <p:bldP spid="53" grpId="0"/>
      <p:bldP spid="54" grpId="0"/>
      <p:bldP spid="55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72"/>
          <p:cNvSpPr txBox="1">
            <a:spLocks noGrp="1"/>
          </p:cNvSpPr>
          <p:nvPr>
            <p:ph type="title"/>
          </p:nvPr>
        </p:nvSpPr>
        <p:spPr>
          <a:xfrm>
            <a:off x="1100563" y="1908750"/>
            <a:ext cx="1416600" cy="13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 Medium"/>
                <a:cs typeface="Times New Roman" panose="02020603050405020304" pitchFamily="18" charset="0"/>
              </a:rPr>
              <a:t>04</a:t>
            </a:r>
            <a:endParaRPr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683" name="Google Shape;1683;p72"/>
          <p:cNvSpPr txBox="1">
            <a:spLocks noGrp="1"/>
          </p:cNvSpPr>
          <p:nvPr>
            <p:ph type="subTitle" idx="1"/>
          </p:nvPr>
        </p:nvSpPr>
        <p:spPr>
          <a:xfrm rot="237">
            <a:off x="3651698" y="3885603"/>
            <a:ext cx="4360200" cy="59495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1684" name="Google Shape;1684;p72"/>
          <p:cNvSpPr txBox="1">
            <a:spLocks noGrp="1"/>
          </p:cNvSpPr>
          <p:nvPr>
            <p:ph type="title" idx="2"/>
          </p:nvPr>
        </p:nvSpPr>
        <p:spPr>
          <a:xfrm>
            <a:off x="2229078" y="1338710"/>
            <a:ext cx="6701562" cy="194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47638" algn="ctr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4000" b="1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Другие направления развития кафедры: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" grpId="0" animBg="1"/>
      <p:bldP spid="16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8"/>
          <p:cNvSpPr txBox="1">
            <a:spLocks noGrp="1"/>
          </p:cNvSpPr>
          <p:nvPr>
            <p:ph type="title"/>
          </p:nvPr>
        </p:nvSpPr>
        <p:spPr>
          <a:xfrm>
            <a:off x="1496170" y="3589764"/>
            <a:ext cx="7123520" cy="8898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47638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600" b="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также в целях поддержки Национальной Программы развития государственного языка, также в качестве пилотного проекта - открытие группы обучающейся на </a:t>
            </a:r>
            <a:r>
              <a:rPr lang="ru-RU" altLang="en-US" sz="1600" b="0" dirty="0" err="1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кыргызском</a:t>
            </a:r>
            <a:r>
              <a:rPr lang="ru-RU" altLang="en-US" sz="1600" b="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 </a:t>
            </a:r>
            <a:r>
              <a:rPr lang="ru-RU" altLang="en-US" sz="1600" b="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языке.</a:t>
            </a:r>
            <a:endParaRPr lang="ru-RU" altLang="en-US" sz="1600" b="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61" name="Google Shape;661;p48"/>
          <p:cNvSpPr txBox="1">
            <a:spLocks noGrp="1"/>
          </p:cNvSpPr>
          <p:nvPr>
            <p:ph type="title" idx="2"/>
          </p:nvPr>
        </p:nvSpPr>
        <p:spPr>
          <a:xfrm>
            <a:off x="1496170" y="2070714"/>
            <a:ext cx="6192481" cy="5288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47638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600" b="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введение </a:t>
            </a:r>
            <a:r>
              <a:rPr lang="ru-RU" altLang="en-US" sz="1600" b="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пилотных профильных дисциплин на английском языке </a:t>
            </a:r>
            <a:r>
              <a:rPr lang="ru-RU" altLang="en-US" sz="1600" b="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обучения.</a:t>
            </a:r>
            <a:endParaRPr lang="ru-RU" altLang="en-US" sz="1600" b="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63" name="Google Shape;663;p48"/>
          <p:cNvSpPr txBox="1">
            <a:spLocks noGrp="1"/>
          </p:cNvSpPr>
          <p:nvPr>
            <p:ph type="title" idx="4"/>
          </p:nvPr>
        </p:nvSpPr>
        <p:spPr>
          <a:xfrm>
            <a:off x="1496170" y="2753360"/>
            <a:ext cx="7278200" cy="86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47638" algn="just">
              <a:spcBef>
                <a:spcPts val="363"/>
              </a:spcBef>
              <a:spcAft>
                <a:spcPct val="0"/>
              </a:spcAft>
              <a:buSzPts val="1300"/>
            </a:pPr>
            <a:r>
              <a:rPr lang="ru-RU" altLang="en-US" sz="1600" b="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в последующем в качестве пилотного проекта - открытие группы, обучающейся на английском языке по одной из специальностей </a:t>
            </a:r>
            <a:r>
              <a:rPr lang="ru-RU" altLang="en-US" sz="1600" b="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кафедры.</a:t>
            </a:r>
            <a:endParaRPr lang="ru-RU" altLang="en-US" sz="1600" b="0" dirty="0">
              <a:solidFill>
                <a:srgbClr val="2A2003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65" name="Google Shape;665;p48"/>
          <p:cNvSpPr txBox="1">
            <a:spLocks noGrp="1"/>
          </p:cNvSpPr>
          <p:nvPr>
            <p:ph type="title" idx="6"/>
          </p:nvPr>
        </p:nvSpPr>
        <p:spPr>
          <a:xfrm>
            <a:off x="657497" y="305763"/>
            <a:ext cx="7704000" cy="1332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0538" indent="-342900" algn="just">
              <a:spcBef>
                <a:spcPts val="363"/>
              </a:spcBef>
              <a:spcAft>
                <a:spcPct val="0"/>
              </a:spcAft>
              <a:buSzPts val="1300"/>
              <a:buFont typeface="Wingdings" panose="05000000000000000000" pitchFamily="2" charset="2"/>
              <a:buChar char="§"/>
            </a:pPr>
            <a:r>
              <a:rPr lang="ru-RU" altLang="en-US" sz="2000" dirty="0" smtClean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диверсификация </a:t>
            </a:r>
            <a:r>
              <a:rPr lang="ru-RU" altLang="en-US" sz="2000" dirty="0">
                <a:solidFill>
                  <a:srgbClr val="2A2003"/>
                </a:solidFill>
                <a:latin typeface="Libre Franklin Medium"/>
                <a:cs typeface="Times New Roman" panose="02020603050405020304" pitchFamily="18" charset="0"/>
              </a:rPr>
              <a:t>деятельности кафедры, развитие новых видов обучения, в том числе дистанционных, имеющих повышенный спрос на современном рынке образовательных услуг:</a:t>
            </a:r>
          </a:p>
        </p:txBody>
      </p:sp>
      <p:sp>
        <p:nvSpPr>
          <p:cNvPr id="666" name="Google Shape;666;p48"/>
          <p:cNvSpPr/>
          <p:nvPr/>
        </p:nvSpPr>
        <p:spPr>
          <a:xfrm>
            <a:off x="657497" y="2056259"/>
            <a:ext cx="414888" cy="4148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14300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1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67" name="Google Shape;667;p48"/>
          <p:cNvSpPr/>
          <p:nvPr/>
        </p:nvSpPr>
        <p:spPr>
          <a:xfrm>
            <a:off x="662345" y="2921327"/>
            <a:ext cx="413910" cy="41391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14300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2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  <p:sp>
        <p:nvSpPr>
          <p:cNvPr id="668" name="Google Shape;668;p48"/>
          <p:cNvSpPr/>
          <p:nvPr/>
        </p:nvSpPr>
        <p:spPr>
          <a:xfrm>
            <a:off x="657497" y="3820709"/>
            <a:ext cx="427940" cy="4279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14300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bg2"/>
                </a:solidFill>
                <a:latin typeface="Libre Franklin Medium"/>
                <a:cs typeface="Times New Roman" panose="02020603050405020304" pitchFamily="18" charset="0"/>
              </a:rPr>
              <a:t>3</a:t>
            </a:r>
            <a:endParaRPr sz="2400" dirty="0">
              <a:solidFill>
                <a:schemeClr val="bg2"/>
              </a:solidFill>
              <a:latin typeface="Libre Franklin Medium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" grpId="0"/>
      <p:bldP spid="661" grpId="0"/>
      <p:bldP spid="663" grpId="0"/>
      <p:bldP spid="665" grpId="0"/>
      <p:bldP spid="666" grpId="0" animBg="1"/>
      <p:bldP spid="667" grpId="0" animBg="1"/>
      <p:bldP spid="668" grpId="0" animBg="1"/>
    </p:bldLst>
  </p:timing>
</p:sld>
</file>

<file path=ppt/theme/theme1.xml><?xml version="1.0" encoding="utf-8"?>
<a:theme xmlns:a="http://schemas.openxmlformats.org/drawingml/2006/main" name="Quality Management Consulting by Slidesgo">
  <a:themeElements>
    <a:clrScheme name="Simple Light">
      <a:dk1>
        <a:srgbClr val="353738"/>
      </a:dk1>
      <a:lt1>
        <a:srgbClr val="7D5FFE"/>
      </a:lt1>
      <a:dk2>
        <a:srgbClr val="FFFFFF"/>
      </a:dk2>
      <a:lt2>
        <a:srgbClr val="F0F5FA"/>
      </a:lt2>
      <a:accent1>
        <a:srgbClr val="B0B0B0"/>
      </a:accent1>
      <a:accent2>
        <a:srgbClr val="67696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37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499</Words>
  <Application>Microsoft Office PowerPoint</Application>
  <PresentationFormat>Экран (16:9)</PresentationFormat>
  <Paragraphs>76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Assistant</vt:lpstr>
      <vt:lpstr>Wingdings</vt:lpstr>
      <vt:lpstr>Asap</vt:lpstr>
      <vt:lpstr>Khand</vt:lpstr>
      <vt:lpstr>Libre Franklin Medium</vt:lpstr>
      <vt:lpstr>Quality Management Consulting by Slidesgo</vt:lpstr>
      <vt:lpstr>   СТРАТЕГИЯ РАЗВИТИЯ КАФЕДРЫ  «Экономика и управление на предприятии»</vt:lpstr>
      <vt:lpstr>Повышение качества ППС:</vt:lpstr>
      <vt:lpstr>Презентация PowerPoint</vt:lpstr>
      <vt:lpstr>02</vt:lpstr>
      <vt:lpstr>Презентация PowerPoint</vt:lpstr>
      <vt:lpstr>03</vt:lpstr>
      <vt:lpstr>цифровой бизнес</vt:lpstr>
      <vt:lpstr>04</vt:lpstr>
      <vt:lpstr>также в целях поддержки Национальной Программы развития государственного языка, также в качестве пилотного проекта - открытие группы обучающейся на кыргызском языке.</vt:lpstr>
      <vt:lpstr>развитие научных направлений, связанных с инновационной, инвестиционной и цифровой деятельностью отраслей экономики, продвижением инновационных технологий на рынок, защитой объектов интеллектуальной собственности, такие как:</vt:lpstr>
      <vt:lpstr>Профориентационная работа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СТРАТЕГИЯ РАЗВИТИЯ КАФЕДРЫ  «Экономика и управление на предприятии»</dc:title>
  <cp:lastModifiedBy>Жанат</cp:lastModifiedBy>
  <cp:revision>32</cp:revision>
  <dcterms:modified xsi:type="dcterms:W3CDTF">2023-02-21T14:37:00Z</dcterms:modified>
</cp:coreProperties>
</file>